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5" r:id="rId5"/>
    <p:sldId id="268" r:id="rId6"/>
    <p:sldId id="266" r:id="rId7"/>
    <p:sldId id="267" r:id="rId8"/>
    <p:sldId id="259" r:id="rId9"/>
    <p:sldId id="270" r:id="rId10"/>
    <p:sldId id="269" r:id="rId11"/>
    <p:sldId id="271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6380B1-6C70-4090-8645-B0104065E282}" v="109" dt="2019-12-15T00:20:19.6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jonson Pjetri" userId="236d94e22aae1bda" providerId="LiveId" clId="{996380B1-6C70-4090-8645-B0104065E282}"/>
    <pc:docChg chg="undo redo custSel mod addSld delSld modSld sldOrd">
      <pc:chgData name="Gjonson Pjetri" userId="236d94e22aae1bda" providerId="LiveId" clId="{996380B1-6C70-4090-8645-B0104065E282}" dt="2019-12-15T00:20:57.566" v="1347" actId="478"/>
      <pc:docMkLst>
        <pc:docMk/>
      </pc:docMkLst>
      <pc:sldChg chg="addSp delSp">
        <pc:chgData name="Gjonson Pjetri" userId="236d94e22aae1bda" providerId="LiveId" clId="{996380B1-6C70-4090-8645-B0104065E282}" dt="2019-12-14T22:40:25.550" v="7" actId="9405"/>
        <pc:sldMkLst>
          <pc:docMk/>
          <pc:sldMk cId="938498474" sldId="256"/>
        </pc:sldMkLst>
        <pc:inkChg chg="add del">
          <ac:chgData name="Gjonson Pjetri" userId="236d94e22aae1bda" providerId="LiveId" clId="{996380B1-6C70-4090-8645-B0104065E282}" dt="2019-12-14T22:40:25.550" v="7" actId="9405"/>
          <ac:inkMkLst>
            <pc:docMk/>
            <pc:sldMk cId="938498474" sldId="256"/>
            <ac:inkMk id="101" creationId="{E5FDFEB0-D35B-46CB-A1F8-F8D62578294F}"/>
          </ac:inkMkLst>
        </pc:inkChg>
      </pc:sldChg>
      <pc:sldChg chg="addSp delSp del">
        <pc:chgData name="Gjonson Pjetri" userId="236d94e22aae1bda" providerId="LiveId" clId="{996380B1-6C70-4090-8645-B0104065E282}" dt="2019-12-14T22:40:45.593" v="12" actId="2696"/>
        <pc:sldMkLst>
          <pc:docMk/>
          <pc:sldMk cId="3157964327" sldId="257"/>
        </pc:sldMkLst>
        <pc:inkChg chg="add del">
          <ac:chgData name="Gjonson Pjetri" userId="236d94e22aae1bda" providerId="LiveId" clId="{996380B1-6C70-4090-8645-B0104065E282}" dt="2019-12-14T22:40:30.080" v="9" actId="9405"/>
          <ac:inkMkLst>
            <pc:docMk/>
            <pc:sldMk cId="3157964327" sldId="257"/>
            <ac:inkMk id="10" creationId="{0C364752-6CC9-4525-BB41-58BDC4BC5DA8}"/>
          </ac:inkMkLst>
        </pc:inkChg>
        <pc:inkChg chg="add del">
          <ac:chgData name="Gjonson Pjetri" userId="236d94e22aae1bda" providerId="LiveId" clId="{996380B1-6C70-4090-8645-B0104065E282}" dt="2019-12-14T22:40:20.040" v="4" actId="9405"/>
          <ac:inkMkLst>
            <pc:docMk/>
            <pc:sldMk cId="3157964327" sldId="257"/>
            <ac:inkMk id="11" creationId="{960243A6-F929-4BF3-B664-768D5B49025C}"/>
          </ac:inkMkLst>
        </pc:inkChg>
        <pc:inkChg chg="add del">
          <ac:chgData name="Gjonson Pjetri" userId="236d94e22aae1bda" providerId="LiveId" clId="{996380B1-6C70-4090-8645-B0104065E282}" dt="2019-12-14T22:40:19.433" v="3" actId="9405"/>
          <ac:inkMkLst>
            <pc:docMk/>
            <pc:sldMk cId="3157964327" sldId="257"/>
            <ac:inkMk id="12" creationId="{717631CC-D0FA-4551-9F50-BF93B0FC7539}"/>
          </ac:inkMkLst>
        </pc:inkChg>
        <pc:cxnChg chg="del">
          <ac:chgData name="Gjonson Pjetri" userId="236d94e22aae1bda" providerId="LiveId" clId="{996380B1-6C70-4090-8645-B0104065E282}" dt="2019-12-14T22:40:39.864" v="10"/>
          <ac:cxnSpMkLst>
            <pc:docMk/>
            <pc:sldMk cId="3157964327" sldId="257"/>
            <ac:cxnSpMk id="9" creationId="{ED4C7445-CC0A-42D2-94ED-C83A96A5432C}"/>
          </ac:cxnSpMkLst>
        </pc:cxnChg>
      </pc:sldChg>
      <pc:sldChg chg="addSp modSp setBg">
        <pc:chgData name="Gjonson Pjetri" userId="236d94e22aae1bda" providerId="LiveId" clId="{996380B1-6C70-4090-8645-B0104065E282}" dt="2019-12-14T22:43:21.030" v="64" actId="14100"/>
        <pc:sldMkLst>
          <pc:docMk/>
          <pc:sldMk cId="3865051612" sldId="258"/>
        </pc:sldMkLst>
        <pc:spChg chg="mod">
          <ac:chgData name="Gjonson Pjetri" userId="236d94e22aae1bda" providerId="LiveId" clId="{996380B1-6C70-4090-8645-B0104065E282}" dt="2019-12-14T22:42:59.727" v="46" actId="164"/>
          <ac:spMkLst>
            <pc:docMk/>
            <pc:sldMk cId="3865051612" sldId="258"/>
            <ac:spMk id="7" creationId="{15995BBA-7BE5-4E10-A68B-F9F9BFD212CC}"/>
          </ac:spMkLst>
        </pc:spChg>
        <pc:spChg chg="mod">
          <ac:chgData name="Gjonson Pjetri" userId="236d94e22aae1bda" providerId="LiveId" clId="{996380B1-6C70-4090-8645-B0104065E282}" dt="2019-12-14T22:42:59.727" v="46" actId="164"/>
          <ac:spMkLst>
            <pc:docMk/>
            <pc:sldMk cId="3865051612" sldId="258"/>
            <ac:spMk id="8" creationId="{FFD53BF9-CA0A-47B6-A695-80BF54D4F341}"/>
          </ac:spMkLst>
        </pc:spChg>
        <pc:grpChg chg="add mod">
          <ac:chgData name="Gjonson Pjetri" userId="236d94e22aae1bda" providerId="LiveId" clId="{996380B1-6C70-4090-8645-B0104065E282}" dt="2019-12-14T22:42:37.478" v="45" actId="164"/>
          <ac:grpSpMkLst>
            <pc:docMk/>
            <pc:sldMk cId="3865051612" sldId="258"/>
            <ac:grpSpMk id="2" creationId="{61AC9B7D-6D36-439C-A0CA-6925DEBF0FC5}"/>
          </ac:grpSpMkLst>
        </pc:grpChg>
        <pc:grpChg chg="add mod">
          <ac:chgData name="Gjonson Pjetri" userId="236d94e22aae1bda" providerId="LiveId" clId="{996380B1-6C70-4090-8645-B0104065E282}" dt="2019-12-14T22:43:21.030" v="64" actId="14100"/>
          <ac:grpSpMkLst>
            <pc:docMk/>
            <pc:sldMk cId="3865051612" sldId="258"/>
            <ac:grpSpMk id="3" creationId="{C86B389D-3657-4092-A7FA-B1A250BF9449}"/>
          </ac:grpSpMkLst>
        </pc:grpChg>
        <pc:cxnChg chg="add mod">
          <ac:chgData name="Gjonson Pjetri" userId="236d94e22aae1bda" providerId="LiveId" clId="{996380B1-6C70-4090-8645-B0104065E282}" dt="2019-12-14T22:42:59.727" v="46" actId="164"/>
          <ac:cxnSpMkLst>
            <pc:docMk/>
            <pc:sldMk cId="3865051612" sldId="258"/>
            <ac:cxnSpMk id="5" creationId="{F30F72F6-DEF4-41D3-A563-DFB6F5705D67}"/>
          </ac:cxnSpMkLst>
        </pc:cxnChg>
      </pc:sldChg>
      <pc:sldChg chg="addSp delSp modSp add ord">
        <pc:chgData name="Gjonson Pjetri" userId="236d94e22aae1bda" providerId="LiveId" clId="{996380B1-6C70-4090-8645-B0104065E282}" dt="2019-12-15T00:10:25.327" v="1258"/>
        <pc:sldMkLst>
          <pc:docMk/>
          <pc:sldMk cId="1877707180" sldId="259"/>
        </pc:sldMkLst>
        <pc:spChg chg="mod">
          <ac:chgData name="Gjonson Pjetri" userId="236d94e22aae1bda" providerId="LiveId" clId="{996380B1-6C70-4090-8645-B0104065E282}" dt="2019-12-15T00:04:44.429" v="1182" actId="20577"/>
          <ac:spMkLst>
            <pc:docMk/>
            <pc:sldMk cId="1877707180" sldId="259"/>
            <ac:spMk id="7" creationId="{15995BBA-7BE5-4E10-A68B-F9F9BFD212CC}"/>
          </ac:spMkLst>
        </pc:spChg>
        <pc:spChg chg="mod">
          <ac:chgData name="Gjonson Pjetri" userId="236d94e22aae1bda" providerId="LiveId" clId="{996380B1-6C70-4090-8645-B0104065E282}" dt="2019-12-15T00:04:56.219" v="1196" actId="20577"/>
          <ac:spMkLst>
            <pc:docMk/>
            <pc:sldMk cId="1877707180" sldId="259"/>
            <ac:spMk id="8" creationId="{FFD53BF9-CA0A-47B6-A695-80BF54D4F341}"/>
          </ac:spMkLst>
        </pc:spChg>
        <pc:spChg chg="add del mod">
          <ac:chgData name="Gjonson Pjetri" userId="236d94e22aae1bda" providerId="LiveId" clId="{996380B1-6C70-4090-8645-B0104065E282}" dt="2019-12-14T23:26:02.703" v="744"/>
          <ac:spMkLst>
            <pc:docMk/>
            <pc:sldMk cId="1877707180" sldId="259"/>
            <ac:spMk id="9" creationId="{CD16FFE7-DFEA-4977-B6AF-806903005E84}"/>
          </ac:spMkLst>
        </pc:spChg>
        <pc:graphicFrameChg chg="del mod">
          <ac:chgData name="Gjonson Pjetri" userId="236d94e22aae1bda" providerId="LiveId" clId="{996380B1-6C70-4090-8645-B0104065E282}" dt="2019-12-14T22:46:47.323" v="71" actId="478"/>
          <ac:graphicFrameMkLst>
            <pc:docMk/>
            <pc:sldMk cId="1877707180" sldId="259"/>
            <ac:graphicFrameMk id="4" creationId="{AAE85B4F-4496-41BA-B102-97E3F60216AF}"/>
          </ac:graphicFrameMkLst>
        </pc:graphicFrameChg>
        <pc:picChg chg="add mod modCrop">
          <ac:chgData name="Gjonson Pjetri" userId="236d94e22aae1bda" providerId="LiveId" clId="{996380B1-6C70-4090-8645-B0104065E282}" dt="2019-12-15T00:10:00.857" v="1256" actId="1076"/>
          <ac:picMkLst>
            <pc:docMk/>
            <pc:sldMk cId="1877707180" sldId="259"/>
            <ac:picMk id="6" creationId="{68033C7E-5E52-44AC-8B1B-29B29052A05B}"/>
          </ac:picMkLst>
        </pc:picChg>
      </pc:sldChg>
      <pc:sldChg chg="addSp delSp modSp add del">
        <pc:chgData name="Gjonson Pjetri" userId="236d94e22aae1bda" providerId="LiveId" clId="{996380B1-6C70-4090-8645-B0104065E282}" dt="2019-12-15T00:09:19.474" v="1252" actId="2696"/>
        <pc:sldMkLst>
          <pc:docMk/>
          <pc:sldMk cId="2046801918" sldId="260"/>
        </pc:sldMkLst>
        <pc:spChg chg="mod">
          <ac:chgData name="Gjonson Pjetri" userId="236d94e22aae1bda" providerId="LiveId" clId="{996380B1-6C70-4090-8645-B0104065E282}" dt="2019-12-14T22:48:22.958" v="91" actId="20577"/>
          <ac:spMkLst>
            <pc:docMk/>
            <pc:sldMk cId="2046801918" sldId="260"/>
            <ac:spMk id="7" creationId="{15995BBA-7BE5-4E10-A68B-F9F9BFD212CC}"/>
          </ac:spMkLst>
        </pc:spChg>
        <pc:spChg chg="mod">
          <ac:chgData name="Gjonson Pjetri" userId="236d94e22aae1bda" providerId="LiveId" clId="{996380B1-6C70-4090-8645-B0104065E282}" dt="2019-12-14T22:48:58.106" v="99" actId="20577"/>
          <ac:spMkLst>
            <pc:docMk/>
            <pc:sldMk cId="2046801918" sldId="260"/>
            <ac:spMk id="8" creationId="{FFD53BF9-CA0A-47B6-A695-80BF54D4F341}"/>
          </ac:spMkLst>
        </pc:spChg>
        <pc:spChg chg="add mod topLvl">
          <ac:chgData name="Gjonson Pjetri" userId="236d94e22aae1bda" providerId="LiveId" clId="{996380B1-6C70-4090-8645-B0104065E282}" dt="2019-12-14T23:05:35.559" v="214" actId="164"/>
          <ac:spMkLst>
            <pc:docMk/>
            <pc:sldMk cId="2046801918" sldId="260"/>
            <ac:spMk id="9" creationId="{9F914AAE-2C65-4B7B-8078-46E004DC4B58}"/>
          </ac:spMkLst>
        </pc:spChg>
        <pc:spChg chg="add mod topLvl">
          <ac:chgData name="Gjonson Pjetri" userId="236d94e22aae1bda" providerId="LiveId" clId="{996380B1-6C70-4090-8645-B0104065E282}" dt="2019-12-14T23:05:04.380" v="199" actId="164"/>
          <ac:spMkLst>
            <pc:docMk/>
            <pc:sldMk cId="2046801918" sldId="260"/>
            <ac:spMk id="10" creationId="{654E5FA5-86B9-4BF7-941D-CEB7D2F130E5}"/>
          </ac:spMkLst>
        </pc:spChg>
        <pc:spChg chg="add del mod topLvl">
          <ac:chgData name="Gjonson Pjetri" userId="236d94e22aae1bda" providerId="LiveId" clId="{996380B1-6C70-4090-8645-B0104065E282}" dt="2019-12-14T23:14:25.419" v="434" actId="478"/>
          <ac:spMkLst>
            <pc:docMk/>
            <pc:sldMk cId="2046801918" sldId="260"/>
            <ac:spMk id="11" creationId="{1EE1FECA-12D9-48D8-A95D-173364DB8728}"/>
          </ac:spMkLst>
        </pc:spChg>
        <pc:spChg chg="add mod topLvl">
          <ac:chgData name="Gjonson Pjetri" userId="236d94e22aae1bda" providerId="LiveId" clId="{996380B1-6C70-4090-8645-B0104065E282}" dt="2019-12-14T23:05:28.341" v="213" actId="164"/>
          <ac:spMkLst>
            <pc:docMk/>
            <pc:sldMk cId="2046801918" sldId="260"/>
            <ac:spMk id="12" creationId="{9A8D9962-5627-48BE-B41D-2CC8DC200429}"/>
          </ac:spMkLst>
        </pc:spChg>
        <pc:spChg chg="add del mod topLvl">
          <ac:chgData name="Gjonson Pjetri" userId="236d94e22aae1bda" providerId="LiveId" clId="{996380B1-6C70-4090-8645-B0104065E282}" dt="2019-12-14T23:02:05.857" v="170" actId="478"/>
          <ac:spMkLst>
            <pc:docMk/>
            <pc:sldMk cId="2046801918" sldId="260"/>
            <ac:spMk id="13" creationId="{BC9C4B71-A15B-49A1-A4D1-01124EE13205}"/>
          </ac:spMkLst>
        </pc:spChg>
        <pc:spChg chg="add del mod topLvl">
          <ac:chgData name="Gjonson Pjetri" userId="236d94e22aae1bda" providerId="LiveId" clId="{996380B1-6C70-4090-8645-B0104065E282}" dt="2019-12-14T23:14:20.589" v="433" actId="478"/>
          <ac:spMkLst>
            <pc:docMk/>
            <pc:sldMk cId="2046801918" sldId="260"/>
            <ac:spMk id="14" creationId="{77E71981-5A9F-4626-BCEC-B233DEAB185F}"/>
          </ac:spMkLst>
        </pc:spChg>
        <pc:spChg chg="add mod topLvl">
          <ac:chgData name="Gjonson Pjetri" userId="236d94e22aae1bda" providerId="LiveId" clId="{996380B1-6C70-4090-8645-B0104065E282}" dt="2019-12-14T23:05:19.737" v="212" actId="164"/>
          <ac:spMkLst>
            <pc:docMk/>
            <pc:sldMk cId="2046801918" sldId="260"/>
            <ac:spMk id="15" creationId="{47EBC8DE-3F9B-4B89-9DBF-2643084CF1FD}"/>
          </ac:spMkLst>
        </pc:spChg>
        <pc:spChg chg="add mod topLvl">
          <ac:chgData name="Gjonson Pjetri" userId="236d94e22aae1bda" providerId="LiveId" clId="{996380B1-6C70-4090-8645-B0104065E282}" dt="2019-12-14T23:05:28.341" v="213" actId="164"/>
          <ac:spMkLst>
            <pc:docMk/>
            <pc:sldMk cId="2046801918" sldId="260"/>
            <ac:spMk id="16" creationId="{900AEFE5-C917-42C2-AA56-C4EE939DD96F}"/>
          </ac:spMkLst>
        </pc:spChg>
        <pc:spChg chg="add mod topLvl">
          <ac:chgData name="Gjonson Pjetri" userId="236d94e22aae1bda" providerId="LiveId" clId="{996380B1-6C70-4090-8645-B0104065E282}" dt="2019-12-14T23:05:04.380" v="199" actId="164"/>
          <ac:spMkLst>
            <pc:docMk/>
            <pc:sldMk cId="2046801918" sldId="260"/>
            <ac:spMk id="17" creationId="{F4B8D48C-2385-4531-AB6D-B08D4C866C0F}"/>
          </ac:spMkLst>
        </pc:spChg>
        <pc:spChg chg="add mod topLvl">
          <ac:chgData name="Gjonson Pjetri" userId="236d94e22aae1bda" providerId="LiveId" clId="{996380B1-6C70-4090-8645-B0104065E282}" dt="2019-12-14T23:05:04.380" v="199" actId="164"/>
          <ac:spMkLst>
            <pc:docMk/>
            <pc:sldMk cId="2046801918" sldId="260"/>
            <ac:spMk id="18" creationId="{FECBC203-6116-48C6-9D38-CF4B61B2A2CC}"/>
          </ac:spMkLst>
        </pc:spChg>
        <pc:spChg chg="add del mod topLvl">
          <ac:chgData name="Gjonson Pjetri" userId="236d94e22aae1bda" providerId="LiveId" clId="{996380B1-6C70-4090-8645-B0104065E282}" dt="2019-12-14T23:08:25.008" v="294" actId="478"/>
          <ac:spMkLst>
            <pc:docMk/>
            <pc:sldMk cId="2046801918" sldId="260"/>
            <ac:spMk id="19" creationId="{5B000F09-C8C5-4F89-846B-D9F6D152DD45}"/>
          </ac:spMkLst>
        </pc:spChg>
        <pc:spChg chg="add del mod">
          <ac:chgData name="Gjonson Pjetri" userId="236d94e22aae1bda" providerId="LiveId" clId="{996380B1-6C70-4090-8645-B0104065E282}" dt="2019-12-14T22:58:57.295" v="126" actId="478"/>
          <ac:spMkLst>
            <pc:docMk/>
            <pc:sldMk cId="2046801918" sldId="260"/>
            <ac:spMk id="20" creationId="{6440F480-8AE8-4701-822B-147B7B7A68E1}"/>
          </ac:spMkLst>
        </pc:spChg>
        <pc:spChg chg="add del mod">
          <ac:chgData name="Gjonson Pjetri" userId="236d94e22aae1bda" providerId="LiveId" clId="{996380B1-6C70-4090-8645-B0104065E282}" dt="2019-12-14T22:58:47.024" v="125" actId="478"/>
          <ac:spMkLst>
            <pc:docMk/>
            <pc:sldMk cId="2046801918" sldId="260"/>
            <ac:spMk id="21" creationId="{8C0FB20D-4B02-46A1-B171-1764869E6409}"/>
          </ac:spMkLst>
        </pc:spChg>
        <pc:spChg chg="add del mod">
          <ac:chgData name="Gjonson Pjetri" userId="236d94e22aae1bda" providerId="LiveId" clId="{996380B1-6C70-4090-8645-B0104065E282}" dt="2019-12-14T22:59:01.384" v="127" actId="478"/>
          <ac:spMkLst>
            <pc:docMk/>
            <pc:sldMk cId="2046801918" sldId="260"/>
            <ac:spMk id="22" creationId="{60BD8D7B-2C70-4332-AF69-917C828555C5}"/>
          </ac:spMkLst>
        </pc:spChg>
        <pc:spChg chg="add del mod">
          <ac:chgData name="Gjonson Pjetri" userId="236d94e22aae1bda" providerId="LiveId" clId="{996380B1-6C70-4090-8645-B0104065E282}" dt="2019-12-14T22:59:17.084" v="134" actId="478"/>
          <ac:spMkLst>
            <pc:docMk/>
            <pc:sldMk cId="2046801918" sldId="260"/>
            <ac:spMk id="23" creationId="{C7AEE0F7-F134-4246-B1C0-440AD92CFF4B}"/>
          </ac:spMkLst>
        </pc:spChg>
        <pc:spChg chg="add del mod">
          <ac:chgData name="Gjonson Pjetri" userId="236d94e22aae1bda" providerId="LiveId" clId="{996380B1-6C70-4090-8645-B0104065E282}" dt="2019-12-14T22:59:15.072" v="133" actId="478"/>
          <ac:spMkLst>
            <pc:docMk/>
            <pc:sldMk cId="2046801918" sldId="260"/>
            <ac:spMk id="24" creationId="{2EA5143A-6C41-4339-B4EF-DB5A6EC5E07D}"/>
          </ac:spMkLst>
        </pc:spChg>
        <pc:spChg chg="add del mod">
          <ac:chgData name="Gjonson Pjetri" userId="236d94e22aae1bda" providerId="LiveId" clId="{996380B1-6C70-4090-8645-B0104065E282}" dt="2019-12-14T22:59:18.976" v="135" actId="478"/>
          <ac:spMkLst>
            <pc:docMk/>
            <pc:sldMk cId="2046801918" sldId="260"/>
            <ac:spMk id="25" creationId="{9641FEE8-C05E-4FDE-9FEA-5232BF889A94}"/>
          </ac:spMkLst>
        </pc:spChg>
        <pc:spChg chg="add del mod">
          <ac:chgData name="Gjonson Pjetri" userId="236d94e22aae1bda" providerId="LiveId" clId="{996380B1-6C70-4090-8645-B0104065E282}" dt="2019-12-14T22:59:09.061" v="130" actId="478"/>
          <ac:spMkLst>
            <pc:docMk/>
            <pc:sldMk cId="2046801918" sldId="260"/>
            <ac:spMk id="26" creationId="{7426E81B-A113-4D57-8774-475F37C8CDAF}"/>
          </ac:spMkLst>
        </pc:spChg>
        <pc:spChg chg="add del mod">
          <ac:chgData name="Gjonson Pjetri" userId="236d94e22aae1bda" providerId="LiveId" clId="{996380B1-6C70-4090-8645-B0104065E282}" dt="2019-12-14T22:59:05.151" v="129" actId="478"/>
          <ac:spMkLst>
            <pc:docMk/>
            <pc:sldMk cId="2046801918" sldId="260"/>
            <ac:spMk id="27" creationId="{58A475F7-1F3C-4A55-B7E6-9973F6959CB8}"/>
          </ac:spMkLst>
        </pc:spChg>
        <pc:spChg chg="add del mod">
          <ac:chgData name="Gjonson Pjetri" userId="236d94e22aae1bda" providerId="LiveId" clId="{996380B1-6C70-4090-8645-B0104065E282}" dt="2019-12-14T22:59:11.347" v="131" actId="478"/>
          <ac:spMkLst>
            <pc:docMk/>
            <pc:sldMk cId="2046801918" sldId="260"/>
            <ac:spMk id="28" creationId="{9F43BD43-A292-45EC-9B55-5533A3F0E869}"/>
          </ac:spMkLst>
        </pc:spChg>
        <pc:spChg chg="add mod">
          <ac:chgData name="Gjonson Pjetri" userId="236d94e22aae1bda" providerId="LiveId" clId="{996380B1-6C70-4090-8645-B0104065E282}" dt="2019-12-14T23:05:19.737" v="212" actId="164"/>
          <ac:spMkLst>
            <pc:docMk/>
            <pc:sldMk cId="2046801918" sldId="260"/>
            <ac:spMk id="29" creationId="{C6D930B6-523E-47AA-9254-94D96B9403EB}"/>
          </ac:spMkLst>
        </pc:spChg>
        <pc:spChg chg="add mod">
          <ac:chgData name="Gjonson Pjetri" userId="236d94e22aae1bda" providerId="LiveId" clId="{996380B1-6C70-4090-8645-B0104065E282}" dt="2019-12-14T23:05:19.737" v="212" actId="164"/>
          <ac:spMkLst>
            <pc:docMk/>
            <pc:sldMk cId="2046801918" sldId="260"/>
            <ac:spMk id="30" creationId="{005EB047-D047-4D4F-B1CE-D9DCE522B317}"/>
          </ac:spMkLst>
        </pc:spChg>
        <pc:spChg chg="add mod">
          <ac:chgData name="Gjonson Pjetri" userId="236d94e22aae1bda" providerId="LiveId" clId="{996380B1-6C70-4090-8645-B0104065E282}" dt="2019-12-14T23:05:28.341" v="213" actId="164"/>
          <ac:spMkLst>
            <pc:docMk/>
            <pc:sldMk cId="2046801918" sldId="260"/>
            <ac:spMk id="31" creationId="{6B045461-DA28-4F05-8B7A-79EA29BEBB30}"/>
          </ac:spMkLst>
        </pc:spChg>
        <pc:spChg chg="add mod">
          <ac:chgData name="Gjonson Pjetri" userId="236d94e22aae1bda" providerId="LiveId" clId="{996380B1-6C70-4090-8645-B0104065E282}" dt="2019-12-14T23:05:28.341" v="213" actId="164"/>
          <ac:spMkLst>
            <pc:docMk/>
            <pc:sldMk cId="2046801918" sldId="260"/>
            <ac:spMk id="32" creationId="{ED2EC34A-0E43-40F6-812F-44A17635F658}"/>
          </ac:spMkLst>
        </pc:spChg>
        <pc:spChg chg="add mod">
          <ac:chgData name="Gjonson Pjetri" userId="236d94e22aae1bda" providerId="LiveId" clId="{996380B1-6C70-4090-8645-B0104065E282}" dt="2019-12-14T23:05:35.559" v="214" actId="164"/>
          <ac:spMkLst>
            <pc:docMk/>
            <pc:sldMk cId="2046801918" sldId="260"/>
            <ac:spMk id="33" creationId="{3275DDF6-8854-4E5D-AD22-35747C15558D}"/>
          </ac:spMkLst>
        </pc:spChg>
        <pc:spChg chg="add mod">
          <ac:chgData name="Gjonson Pjetri" userId="236d94e22aae1bda" providerId="LiveId" clId="{996380B1-6C70-4090-8645-B0104065E282}" dt="2019-12-14T23:05:35.559" v="214" actId="164"/>
          <ac:spMkLst>
            <pc:docMk/>
            <pc:sldMk cId="2046801918" sldId="260"/>
            <ac:spMk id="34" creationId="{C983B0EE-688C-4286-8E1A-F89B4ACDD105}"/>
          </ac:spMkLst>
        </pc:spChg>
        <pc:spChg chg="add del mod">
          <ac:chgData name="Gjonson Pjetri" userId="236d94e22aae1bda" providerId="LiveId" clId="{996380B1-6C70-4090-8645-B0104065E282}" dt="2019-12-14T23:13:12.935" v="336" actId="164"/>
          <ac:spMkLst>
            <pc:docMk/>
            <pc:sldMk cId="2046801918" sldId="260"/>
            <ac:spMk id="36" creationId="{6EA0283F-AA7C-4F76-BFCD-64F5BAFCA1AF}"/>
          </ac:spMkLst>
        </pc:spChg>
        <pc:spChg chg="add del mod">
          <ac:chgData name="Gjonson Pjetri" userId="236d94e22aae1bda" providerId="LiveId" clId="{996380B1-6C70-4090-8645-B0104065E282}" dt="2019-12-14T23:07:12.359" v="279" actId="478"/>
          <ac:spMkLst>
            <pc:docMk/>
            <pc:sldMk cId="2046801918" sldId="260"/>
            <ac:spMk id="41" creationId="{29C91B44-E537-4A6B-B045-6B435E11B47B}"/>
          </ac:spMkLst>
        </pc:spChg>
        <pc:spChg chg="add mod topLvl">
          <ac:chgData name="Gjonson Pjetri" userId="236d94e22aae1bda" providerId="LiveId" clId="{996380B1-6C70-4090-8645-B0104065E282}" dt="2019-12-14T23:53:46.748" v="1066" actId="165"/>
          <ac:spMkLst>
            <pc:docMk/>
            <pc:sldMk cId="2046801918" sldId="260"/>
            <ac:spMk id="42" creationId="{1E88F2FE-0912-4BBE-9170-39C26A3036DD}"/>
          </ac:spMkLst>
        </pc:spChg>
        <pc:spChg chg="add mod">
          <ac:chgData name="Gjonson Pjetri" userId="236d94e22aae1bda" providerId="LiveId" clId="{996380B1-6C70-4090-8645-B0104065E282}" dt="2019-12-14T23:13:40.633" v="340" actId="164"/>
          <ac:spMkLst>
            <pc:docMk/>
            <pc:sldMk cId="2046801918" sldId="260"/>
            <ac:spMk id="44" creationId="{3A51E198-DD12-407F-99A5-95875107734C}"/>
          </ac:spMkLst>
        </pc:spChg>
        <pc:spChg chg="add mod">
          <ac:chgData name="Gjonson Pjetri" userId="236d94e22aae1bda" providerId="LiveId" clId="{996380B1-6C70-4090-8645-B0104065E282}" dt="2019-12-14T23:14:00.087" v="346" actId="164"/>
          <ac:spMkLst>
            <pc:docMk/>
            <pc:sldMk cId="2046801918" sldId="260"/>
            <ac:spMk id="47" creationId="{BAC4AC95-7940-4921-BA6C-14E96DCEC4CE}"/>
          </ac:spMkLst>
        </pc:spChg>
        <pc:spChg chg="add mod topLvl">
          <ac:chgData name="Gjonson Pjetri" userId="236d94e22aae1bda" providerId="LiveId" clId="{996380B1-6C70-4090-8645-B0104065E282}" dt="2019-12-14T23:16:30.752" v="517" actId="165"/>
          <ac:spMkLst>
            <pc:docMk/>
            <pc:sldMk cId="2046801918" sldId="260"/>
            <ac:spMk id="50" creationId="{838FBF3E-8A52-429B-9DB8-042E683CEDB0}"/>
          </ac:spMkLst>
        </pc:spChg>
        <pc:grpChg chg="add del mod">
          <ac:chgData name="Gjonson Pjetri" userId="236d94e22aae1bda" providerId="LiveId" clId="{996380B1-6C70-4090-8645-B0104065E282}" dt="2019-12-14T23:01:07.452" v="161" actId="165"/>
          <ac:grpSpMkLst>
            <pc:docMk/>
            <pc:sldMk cId="2046801918" sldId="260"/>
            <ac:grpSpMk id="2" creationId="{0A70A1D1-87AC-4919-9C1F-B8B93154811F}"/>
          </ac:grpSpMkLst>
        </pc:grpChg>
        <pc:grpChg chg="add mod">
          <ac:chgData name="Gjonson Pjetri" userId="236d94e22aae1bda" providerId="LiveId" clId="{996380B1-6C70-4090-8645-B0104065E282}" dt="2019-12-14T23:13:12.935" v="336" actId="164"/>
          <ac:grpSpMkLst>
            <pc:docMk/>
            <pc:sldMk cId="2046801918" sldId="260"/>
            <ac:grpSpMk id="37" creationId="{3B6EA6DF-CC72-48D3-AAFF-46D63C421C81}"/>
          </ac:grpSpMkLst>
        </pc:grpChg>
        <pc:grpChg chg="add mod topLvl">
          <ac:chgData name="Gjonson Pjetri" userId="236d94e22aae1bda" providerId="LiveId" clId="{996380B1-6C70-4090-8645-B0104065E282}" dt="2019-12-14T23:53:46.748" v="1066" actId="165"/>
          <ac:grpSpMkLst>
            <pc:docMk/>
            <pc:sldMk cId="2046801918" sldId="260"/>
            <ac:grpSpMk id="38" creationId="{2DF1207E-A813-4355-9DB2-AA969F9242B8}"/>
          </ac:grpSpMkLst>
        </pc:grpChg>
        <pc:grpChg chg="add mod">
          <ac:chgData name="Gjonson Pjetri" userId="236d94e22aae1bda" providerId="LiveId" clId="{996380B1-6C70-4090-8645-B0104065E282}" dt="2019-12-14T23:14:00.087" v="346" actId="164"/>
          <ac:grpSpMkLst>
            <pc:docMk/>
            <pc:sldMk cId="2046801918" sldId="260"/>
            <ac:grpSpMk id="39" creationId="{9BB9931E-A2EB-4E9F-AA0D-D216DA77B249}"/>
          </ac:grpSpMkLst>
        </pc:grpChg>
        <pc:grpChg chg="add mod">
          <ac:chgData name="Gjonson Pjetri" userId="236d94e22aae1bda" providerId="LiveId" clId="{996380B1-6C70-4090-8645-B0104065E282}" dt="2019-12-14T23:13:40.633" v="340" actId="164"/>
          <ac:grpSpMkLst>
            <pc:docMk/>
            <pc:sldMk cId="2046801918" sldId="260"/>
            <ac:grpSpMk id="40" creationId="{8F4270CF-208D-47EE-B88B-E1750C9F8C52}"/>
          </ac:grpSpMkLst>
        </pc:grpChg>
        <pc:grpChg chg="add del mod topLvl">
          <ac:chgData name="Gjonson Pjetri" userId="236d94e22aae1bda" providerId="LiveId" clId="{996380B1-6C70-4090-8645-B0104065E282}" dt="2019-12-14T23:53:46.748" v="1066" actId="165"/>
          <ac:grpSpMkLst>
            <pc:docMk/>
            <pc:sldMk cId="2046801918" sldId="260"/>
            <ac:grpSpMk id="43" creationId="{A51EDCC5-F96F-4577-B063-ACAE6871C0D5}"/>
          </ac:grpSpMkLst>
        </pc:grpChg>
        <pc:grpChg chg="add mod topLvl">
          <ac:chgData name="Gjonson Pjetri" userId="236d94e22aae1bda" providerId="LiveId" clId="{996380B1-6C70-4090-8645-B0104065E282}" dt="2019-12-14T23:16:30.752" v="517" actId="165"/>
          <ac:grpSpMkLst>
            <pc:docMk/>
            <pc:sldMk cId="2046801918" sldId="260"/>
            <ac:grpSpMk id="45" creationId="{4032A52A-85A2-4488-AC74-343E4CD61A83}"/>
          </ac:grpSpMkLst>
        </pc:grpChg>
        <pc:grpChg chg="add mod">
          <ac:chgData name="Gjonson Pjetri" userId="236d94e22aae1bda" providerId="LiveId" clId="{996380B1-6C70-4090-8645-B0104065E282}" dt="2019-12-14T23:13:22.793" v="338" actId="164"/>
          <ac:grpSpMkLst>
            <pc:docMk/>
            <pc:sldMk cId="2046801918" sldId="260"/>
            <ac:grpSpMk id="46" creationId="{518A8BF1-DBCE-42B7-8E97-4A8EA46C3FB2}"/>
          </ac:grpSpMkLst>
        </pc:grpChg>
        <pc:grpChg chg="add del mod topLvl">
          <ac:chgData name="Gjonson Pjetri" userId="236d94e22aae1bda" providerId="LiveId" clId="{996380B1-6C70-4090-8645-B0104065E282}" dt="2019-12-14T23:17:08.682" v="519"/>
          <ac:grpSpMkLst>
            <pc:docMk/>
            <pc:sldMk cId="2046801918" sldId="260"/>
            <ac:grpSpMk id="48" creationId="{0BFF4070-F965-464D-80A8-0546F8AFBDDF}"/>
          </ac:grpSpMkLst>
        </pc:grpChg>
        <pc:grpChg chg="add del mod topLvl">
          <ac:chgData name="Gjonson Pjetri" userId="236d94e22aae1bda" providerId="LiveId" clId="{996380B1-6C70-4090-8645-B0104065E282}" dt="2019-12-14T23:17:08.682" v="519"/>
          <ac:grpSpMkLst>
            <pc:docMk/>
            <pc:sldMk cId="2046801918" sldId="260"/>
            <ac:grpSpMk id="49" creationId="{86011261-3E90-45A6-84CE-EC05296318AA}"/>
          </ac:grpSpMkLst>
        </pc:grpChg>
        <pc:grpChg chg="add del mod">
          <ac:chgData name="Gjonson Pjetri" userId="236d94e22aae1bda" providerId="LiveId" clId="{996380B1-6C70-4090-8645-B0104065E282}" dt="2019-12-14T23:16:30.752" v="517" actId="165"/>
          <ac:grpSpMkLst>
            <pc:docMk/>
            <pc:sldMk cId="2046801918" sldId="260"/>
            <ac:grpSpMk id="51" creationId="{F527E839-0C7E-4C40-84A3-BD3A7E83F913}"/>
          </ac:grpSpMkLst>
        </pc:grpChg>
        <pc:graphicFrameChg chg="del">
          <ac:chgData name="Gjonson Pjetri" userId="236d94e22aae1bda" providerId="LiveId" clId="{996380B1-6C70-4090-8645-B0104065E282}" dt="2019-12-14T22:47:59.726" v="78" actId="478"/>
          <ac:graphicFrameMkLst>
            <pc:docMk/>
            <pc:sldMk cId="2046801918" sldId="260"/>
            <ac:graphicFrameMk id="4" creationId="{AAE85B4F-4496-41BA-B102-97E3F60216AF}"/>
          </ac:graphicFrameMkLst>
        </pc:graphicFrameChg>
        <pc:cxnChg chg="add del mod">
          <ac:chgData name="Gjonson Pjetri" userId="236d94e22aae1bda" providerId="LiveId" clId="{996380B1-6C70-4090-8645-B0104065E282}" dt="2019-12-14T23:02:43.744" v="172" actId="478"/>
          <ac:cxnSpMkLst>
            <pc:docMk/>
            <pc:sldMk cId="2046801918" sldId="260"/>
            <ac:cxnSpMk id="35" creationId="{A4BDAF8F-7E5C-480D-86B9-B82E12FC5805}"/>
          </ac:cxnSpMkLst>
        </pc:cxnChg>
      </pc:sldChg>
      <pc:sldChg chg="add del">
        <pc:chgData name="Gjonson Pjetri" userId="236d94e22aae1bda" providerId="LiveId" clId="{996380B1-6C70-4090-8645-B0104065E282}" dt="2019-12-14T22:47:51.158" v="76" actId="2696"/>
        <pc:sldMkLst>
          <pc:docMk/>
          <pc:sldMk cId="3816660593" sldId="260"/>
        </pc:sldMkLst>
      </pc:sldChg>
      <pc:sldChg chg="addSp delSp modSp add">
        <pc:chgData name="Gjonson Pjetri" userId="236d94e22aae1bda" providerId="LiveId" clId="{996380B1-6C70-4090-8645-B0104065E282}" dt="2019-12-15T00:20:42.593" v="1345" actId="478"/>
        <pc:sldMkLst>
          <pc:docMk/>
          <pc:sldMk cId="612203635" sldId="261"/>
        </pc:sldMkLst>
        <pc:spChg chg="del">
          <ac:chgData name="Gjonson Pjetri" userId="236d94e22aae1bda" providerId="LiveId" clId="{996380B1-6C70-4090-8645-B0104065E282}" dt="2019-12-14T23:17:55.746" v="529" actId="478"/>
          <ac:spMkLst>
            <pc:docMk/>
            <pc:sldMk cId="612203635" sldId="261"/>
            <ac:spMk id="17" creationId="{F4B8D48C-2385-4531-AB6D-B08D4C866C0F}"/>
          </ac:spMkLst>
        </pc:spChg>
        <pc:spChg chg="mod">
          <ac:chgData name="Gjonson Pjetri" userId="236d94e22aae1bda" providerId="LiveId" clId="{996380B1-6C70-4090-8645-B0104065E282}" dt="2019-12-14T23:21:32.833" v="595" actId="255"/>
          <ac:spMkLst>
            <pc:docMk/>
            <pc:sldMk cId="612203635" sldId="261"/>
            <ac:spMk id="18" creationId="{FECBC203-6116-48C6-9D38-CF4B61B2A2CC}"/>
          </ac:spMkLst>
        </pc:spChg>
        <pc:spChg chg="add mod">
          <ac:chgData name="Gjonson Pjetri" userId="236d94e22aae1bda" providerId="LiveId" clId="{996380B1-6C70-4090-8645-B0104065E282}" dt="2019-12-15T00:08:07.539" v="1246" actId="20577"/>
          <ac:spMkLst>
            <pc:docMk/>
            <pc:sldMk cId="612203635" sldId="261"/>
            <ac:spMk id="35" creationId="{9E7C4370-74A0-41FF-BBD7-FA13E833F904}"/>
          </ac:spMkLst>
        </pc:spChg>
        <pc:spChg chg="del mod topLvl">
          <ac:chgData name="Gjonson Pjetri" userId="236d94e22aae1bda" providerId="LiveId" clId="{996380B1-6C70-4090-8645-B0104065E282}" dt="2019-12-15T00:08:23.701" v="1248" actId="478"/>
          <ac:spMkLst>
            <pc:docMk/>
            <pc:sldMk cId="612203635" sldId="261"/>
            <ac:spMk id="36" creationId="{6EA0283F-AA7C-4F76-BFCD-64F5BAFCA1AF}"/>
          </ac:spMkLst>
        </pc:spChg>
        <pc:spChg chg="add del mod">
          <ac:chgData name="Gjonson Pjetri" userId="236d94e22aae1bda" providerId="LiveId" clId="{996380B1-6C70-4090-8645-B0104065E282}" dt="2019-12-15T00:20:42.593" v="1345" actId="478"/>
          <ac:spMkLst>
            <pc:docMk/>
            <pc:sldMk cId="612203635" sldId="261"/>
            <ac:spMk id="41" creationId="{B93033CE-A36F-4401-9F1B-B35A70F69601}"/>
          </ac:spMkLst>
        </pc:spChg>
        <pc:spChg chg="del">
          <ac:chgData name="Gjonson Pjetri" userId="236d94e22aae1bda" providerId="LiveId" clId="{996380B1-6C70-4090-8645-B0104065E282}" dt="2019-12-14T23:17:33.517" v="526" actId="478"/>
          <ac:spMkLst>
            <pc:docMk/>
            <pc:sldMk cId="612203635" sldId="261"/>
            <ac:spMk id="50" creationId="{838FBF3E-8A52-429B-9DB8-042E683CEDB0}"/>
          </ac:spMkLst>
        </pc:spChg>
        <pc:grpChg chg="mod topLvl">
          <ac:chgData name="Gjonson Pjetri" userId="236d94e22aae1bda" providerId="LiveId" clId="{996380B1-6C70-4090-8645-B0104065E282}" dt="2019-12-15T00:08:20.811" v="1247" actId="165"/>
          <ac:grpSpMkLst>
            <pc:docMk/>
            <pc:sldMk cId="612203635" sldId="261"/>
            <ac:grpSpMk id="37" creationId="{3B6EA6DF-CC72-48D3-AAFF-46D63C421C81}"/>
          </ac:grpSpMkLst>
        </pc:grpChg>
        <pc:grpChg chg="del">
          <ac:chgData name="Gjonson Pjetri" userId="236d94e22aae1bda" providerId="LiveId" clId="{996380B1-6C70-4090-8645-B0104065E282}" dt="2019-12-14T23:17:30.408" v="524" actId="478"/>
          <ac:grpSpMkLst>
            <pc:docMk/>
            <pc:sldMk cId="612203635" sldId="261"/>
            <ac:grpSpMk id="43" creationId="{A51EDCC5-F96F-4577-B063-ACAE6871C0D5}"/>
          </ac:grpSpMkLst>
        </pc:grpChg>
        <pc:grpChg chg="del mod">
          <ac:chgData name="Gjonson Pjetri" userId="236d94e22aae1bda" providerId="LiveId" clId="{996380B1-6C70-4090-8645-B0104065E282}" dt="2019-12-15T00:08:20.811" v="1247" actId="165"/>
          <ac:grpSpMkLst>
            <pc:docMk/>
            <pc:sldMk cId="612203635" sldId="261"/>
            <ac:grpSpMk id="45" creationId="{4032A52A-85A2-4488-AC74-343E4CD61A83}"/>
          </ac:grpSpMkLst>
        </pc:grpChg>
        <pc:grpChg chg="del">
          <ac:chgData name="Gjonson Pjetri" userId="236d94e22aae1bda" providerId="LiveId" clId="{996380B1-6C70-4090-8645-B0104065E282}" dt="2019-12-14T23:17:34.307" v="527" actId="478"/>
          <ac:grpSpMkLst>
            <pc:docMk/>
            <pc:sldMk cId="612203635" sldId="261"/>
            <ac:grpSpMk id="48" creationId="{0BFF4070-F965-464D-80A8-0546F8AFBDDF}"/>
          </ac:grpSpMkLst>
        </pc:grpChg>
        <pc:grpChg chg="del">
          <ac:chgData name="Gjonson Pjetri" userId="236d94e22aae1bda" providerId="LiveId" clId="{996380B1-6C70-4090-8645-B0104065E282}" dt="2019-12-14T23:17:32.314" v="525" actId="478"/>
          <ac:grpSpMkLst>
            <pc:docMk/>
            <pc:sldMk cId="612203635" sldId="261"/>
            <ac:grpSpMk id="49" creationId="{86011261-3E90-45A6-84CE-EC05296318AA}"/>
          </ac:grpSpMkLst>
        </pc:grpChg>
      </pc:sldChg>
      <pc:sldChg chg="add del">
        <pc:chgData name="Gjonson Pjetri" userId="236d94e22aae1bda" providerId="LiveId" clId="{996380B1-6C70-4090-8645-B0104065E282}" dt="2019-12-14T23:25:51.831" v="743" actId="2696"/>
        <pc:sldMkLst>
          <pc:docMk/>
          <pc:sldMk cId="3486912987" sldId="262"/>
        </pc:sldMkLst>
      </pc:sldChg>
      <pc:sldChg chg="add del">
        <pc:chgData name="Gjonson Pjetri" userId="236d94e22aae1bda" providerId="LiveId" clId="{996380B1-6C70-4090-8645-B0104065E282}" dt="2019-12-14T23:25:51.781" v="741" actId="2696"/>
        <pc:sldMkLst>
          <pc:docMk/>
          <pc:sldMk cId="3282359009" sldId="263"/>
        </pc:sldMkLst>
      </pc:sldChg>
      <pc:sldChg chg="add del">
        <pc:chgData name="Gjonson Pjetri" userId="236d94e22aae1bda" providerId="LiveId" clId="{996380B1-6C70-4090-8645-B0104065E282}" dt="2019-12-14T23:25:51.828" v="742" actId="2696"/>
        <pc:sldMkLst>
          <pc:docMk/>
          <pc:sldMk cId="1091633054" sldId="264"/>
        </pc:sldMkLst>
      </pc:sldChg>
      <pc:sldChg chg="addSp delSp modSp add">
        <pc:chgData name="Gjonson Pjetri" userId="236d94e22aae1bda" providerId="LiveId" clId="{996380B1-6C70-4090-8645-B0104065E282}" dt="2019-12-15T00:20:47.400" v="1346" actId="478"/>
        <pc:sldMkLst>
          <pc:docMk/>
          <pc:sldMk cId="4010044788" sldId="265"/>
        </pc:sldMkLst>
        <pc:spChg chg="mod">
          <ac:chgData name="Gjonson Pjetri" userId="236d94e22aae1bda" providerId="LiveId" clId="{996380B1-6C70-4090-8645-B0104065E282}" dt="2019-12-14T23:19:28.133" v="561" actId="207"/>
          <ac:spMkLst>
            <pc:docMk/>
            <pc:sldMk cId="4010044788" sldId="265"/>
            <ac:spMk id="10" creationId="{654E5FA5-86B9-4BF7-941D-CEB7D2F130E5}"/>
          </ac:spMkLst>
        </pc:spChg>
        <pc:spChg chg="add mod">
          <ac:chgData name="Gjonson Pjetri" userId="236d94e22aae1bda" providerId="LiveId" clId="{996380B1-6C70-4090-8645-B0104065E282}" dt="2019-12-14T23:55:59.953" v="1132" actId="14100"/>
          <ac:spMkLst>
            <pc:docMk/>
            <pc:sldMk cId="4010044788" sldId="265"/>
            <ac:spMk id="11" creationId="{1F637933-1E06-41DE-8F55-08D0DCFED4D6}"/>
          </ac:spMkLst>
        </pc:spChg>
        <pc:spChg chg="add del mod">
          <ac:chgData name="Gjonson Pjetri" userId="236d94e22aae1bda" providerId="LiveId" clId="{996380B1-6C70-4090-8645-B0104065E282}" dt="2019-12-15T00:20:47.400" v="1346" actId="478"/>
          <ac:spMkLst>
            <pc:docMk/>
            <pc:sldMk cId="4010044788" sldId="265"/>
            <ac:spMk id="12" creationId="{3131B05B-6115-4742-BBB9-704945DCD72F}"/>
          </ac:spMkLst>
        </pc:spChg>
        <pc:spChg chg="mod">
          <ac:chgData name="Gjonson Pjetri" userId="236d94e22aae1bda" providerId="LiveId" clId="{996380B1-6C70-4090-8645-B0104065E282}" dt="2019-12-14T23:21:23.941" v="594" actId="255"/>
          <ac:spMkLst>
            <pc:docMk/>
            <pc:sldMk cId="4010044788" sldId="265"/>
            <ac:spMk id="18" creationId="{FECBC203-6116-48C6-9D38-CF4B61B2A2CC}"/>
          </ac:spMkLst>
        </pc:spChg>
        <pc:spChg chg="del mod topLvl">
          <ac:chgData name="Gjonson Pjetri" userId="236d94e22aae1bda" providerId="LiveId" clId="{996380B1-6C70-4090-8645-B0104065E282}" dt="2019-12-15T00:07:37.806" v="1243" actId="478"/>
          <ac:spMkLst>
            <pc:docMk/>
            <pc:sldMk cId="4010044788" sldId="265"/>
            <ac:spMk id="36" creationId="{6EA0283F-AA7C-4F76-BFCD-64F5BAFCA1AF}"/>
          </ac:spMkLst>
        </pc:spChg>
        <pc:grpChg chg="mod topLvl">
          <ac:chgData name="Gjonson Pjetri" userId="236d94e22aae1bda" providerId="LiveId" clId="{996380B1-6C70-4090-8645-B0104065E282}" dt="2019-12-15T00:07:34.660" v="1242" actId="165"/>
          <ac:grpSpMkLst>
            <pc:docMk/>
            <pc:sldMk cId="4010044788" sldId="265"/>
            <ac:grpSpMk id="37" creationId="{3B6EA6DF-CC72-48D3-AAFF-46D63C421C81}"/>
          </ac:grpSpMkLst>
        </pc:grpChg>
        <pc:grpChg chg="del mod">
          <ac:chgData name="Gjonson Pjetri" userId="236d94e22aae1bda" providerId="LiveId" clId="{996380B1-6C70-4090-8645-B0104065E282}" dt="2019-12-15T00:07:34.660" v="1242" actId="165"/>
          <ac:grpSpMkLst>
            <pc:docMk/>
            <pc:sldMk cId="4010044788" sldId="265"/>
            <ac:grpSpMk id="45" creationId="{4032A52A-85A2-4488-AC74-343E4CD61A83}"/>
          </ac:grpSpMkLst>
        </pc:grpChg>
      </pc:sldChg>
      <pc:sldChg chg="addSp delSp modSp add">
        <pc:chgData name="Gjonson Pjetri" userId="236d94e22aae1bda" providerId="LiveId" clId="{996380B1-6C70-4090-8645-B0104065E282}" dt="2019-12-15T00:07:25.446" v="1241" actId="478"/>
        <pc:sldMkLst>
          <pc:docMk/>
          <pc:sldMk cId="3130824956" sldId="266"/>
        </pc:sldMkLst>
        <pc:spChg chg="mod">
          <ac:chgData name="Gjonson Pjetri" userId="236d94e22aae1bda" providerId="LiveId" clId="{996380B1-6C70-4090-8645-B0104065E282}" dt="2019-12-14T23:19:44.332" v="562" actId="207"/>
          <ac:spMkLst>
            <pc:docMk/>
            <pc:sldMk cId="3130824956" sldId="266"/>
            <ac:spMk id="10" creationId="{654E5FA5-86B9-4BF7-941D-CEB7D2F130E5}"/>
          </ac:spMkLst>
        </pc:spChg>
        <pc:spChg chg="add mod">
          <ac:chgData name="Gjonson Pjetri" userId="236d94e22aae1bda" providerId="LiveId" clId="{996380B1-6C70-4090-8645-B0104065E282}" dt="2019-12-14T23:57:41.935" v="1166" actId="20577"/>
          <ac:spMkLst>
            <pc:docMk/>
            <pc:sldMk cId="3130824956" sldId="266"/>
            <ac:spMk id="11" creationId="{70732E37-074B-4A29-AF18-DD0074C1E322}"/>
          </ac:spMkLst>
        </pc:spChg>
        <pc:spChg chg="mod">
          <ac:chgData name="Gjonson Pjetri" userId="236d94e22aae1bda" providerId="LiveId" clId="{996380B1-6C70-4090-8645-B0104065E282}" dt="2019-12-14T23:21:01.890" v="585" actId="404"/>
          <ac:spMkLst>
            <pc:docMk/>
            <pc:sldMk cId="3130824956" sldId="266"/>
            <ac:spMk id="18" creationId="{FECBC203-6116-48C6-9D38-CF4B61B2A2CC}"/>
          </ac:spMkLst>
        </pc:spChg>
        <pc:spChg chg="del mod topLvl">
          <ac:chgData name="Gjonson Pjetri" userId="236d94e22aae1bda" providerId="LiveId" clId="{996380B1-6C70-4090-8645-B0104065E282}" dt="2019-12-15T00:07:25.446" v="1241" actId="478"/>
          <ac:spMkLst>
            <pc:docMk/>
            <pc:sldMk cId="3130824956" sldId="266"/>
            <ac:spMk id="36" creationId="{6EA0283F-AA7C-4F76-BFCD-64F5BAFCA1AF}"/>
          </ac:spMkLst>
        </pc:spChg>
        <pc:grpChg chg="mod topLvl">
          <ac:chgData name="Gjonson Pjetri" userId="236d94e22aae1bda" providerId="LiveId" clId="{996380B1-6C70-4090-8645-B0104065E282}" dt="2019-12-15T00:07:22.269" v="1240" actId="165"/>
          <ac:grpSpMkLst>
            <pc:docMk/>
            <pc:sldMk cId="3130824956" sldId="266"/>
            <ac:grpSpMk id="37" creationId="{3B6EA6DF-CC72-48D3-AAFF-46D63C421C81}"/>
          </ac:grpSpMkLst>
        </pc:grpChg>
        <pc:grpChg chg="del mod">
          <ac:chgData name="Gjonson Pjetri" userId="236d94e22aae1bda" providerId="LiveId" clId="{996380B1-6C70-4090-8645-B0104065E282}" dt="2019-12-15T00:07:22.269" v="1240" actId="165"/>
          <ac:grpSpMkLst>
            <pc:docMk/>
            <pc:sldMk cId="3130824956" sldId="266"/>
            <ac:grpSpMk id="45" creationId="{4032A52A-85A2-4488-AC74-343E4CD61A83}"/>
          </ac:grpSpMkLst>
        </pc:grpChg>
      </pc:sldChg>
      <pc:sldChg chg="addSp delSp modSp add">
        <pc:chgData name="Gjonson Pjetri" userId="236d94e22aae1bda" providerId="LiveId" clId="{996380B1-6C70-4090-8645-B0104065E282}" dt="2019-12-15T00:07:12.774" v="1239" actId="478"/>
        <pc:sldMkLst>
          <pc:docMk/>
          <pc:sldMk cId="2543923617" sldId="267"/>
        </pc:sldMkLst>
        <pc:spChg chg="add mod">
          <ac:chgData name="Gjonson Pjetri" userId="236d94e22aae1bda" providerId="LiveId" clId="{996380B1-6C70-4090-8645-B0104065E282}" dt="2019-12-15T00:06:49.367" v="1235" actId="20577"/>
          <ac:spMkLst>
            <pc:docMk/>
            <pc:sldMk cId="2543923617" sldId="267"/>
            <ac:spMk id="2" creationId="{37A55014-A39E-4D76-B782-A91E01F02B73}"/>
          </ac:spMkLst>
        </pc:spChg>
        <pc:spChg chg="mod">
          <ac:chgData name="Gjonson Pjetri" userId="236d94e22aae1bda" providerId="LiveId" clId="{996380B1-6C70-4090-8645-B0104065E282}" dt="2019-12-14T23:19:59.213" v="563" actId="207"/>
          <ac:spMkLst>
            <pc:docMk/>
            <pc:sldMk cId="2543923617" sldId="267"/>
            <ac:spMk id="10" creationId="{654E5FA5-86B9-4BF7-941D-CEB7D2F130E5}"/>
          </ac:spMkLst>
        </pc:spChg>
        <pc:spChg chg="mod">
          <ac:chgData name="Gjonson Pjetri" userId="236d94e22aae1bda" providerId="LiveId" clId="{996380B1-6C70-4090-8645-B0104065E282}" dt="2019-12-14T23:21:16.094" v="593" actId="255"/>
          <ac:spMkLst>
            <pc:docMk/>
            <pc:sldMk cId="2543923617" sldId="267"/>
            <ac:spMk id="18" creationId="{FECBC203-6116-48C6-9D38-CF4B61B2A2CC}"/>
          </ac:spMkLst>
        </pc:spChg>
        <pc:spChg chg="add del mod topLvl">
          <ac:chgData name="Gjonson Pjetri" userId="236d94e22aae1bda" providerId="LiveId" clId="{996380B1-6C70-4090-8645-B0104065E282}" dt="2019-12-15T00:07:12.774" v="1239" actId="478"/>
          <ac:spMkLst>
            <pc:docMk/>
            <pc:sldMk cId="2543923617" sldId="267"/>
            <ac:spMk id="36" creationId="{6EA0283F-AA7C-4F76-BFCD-64F5BAFCA1AF}"/>
          </ac:spMkLst>
        </pc:spChg>
        <pc:grpChg chg="mod topLvl">
          <ac:chgData name="Gjonson Pjetri" userId="236d94e22aae1bda" providerId="LiveId" clId="{996380B1-6C70-4090-8645-B0104065E282}" dt="2019-12-15T00:06:57.566" v="1236" actId="165"/>
          <ac:grpSpMkLst>
            <pc:docMk/>
            <pc:sldMk cId="2543923617" sldId="267"/>
            <ac:grpSpMk id="37" creationId="{3B6EA6DF-CC72-48D3-AAFF-46D63C421C81}"/>
          </ac:grpSpMkLst>
        </pc:grpChg>
        <pc:grpChg chg="del mod">
          <ac:chgData name="Gjonson Pjetri" userId="236d94e22aae1bda" providerId="LiveId" clId="{996380B1-6C70-4090-8645-B0104065E282}" dt="2019-12-15T00:06:57.566" v="1236" actId="165"/>
          <ac:grpSpMkLst>
            <pc:docMk/>
            <pc:sldMk cId="2543923617" sldId="267"/>
            <ac:grpSpMk id="45" creationId="{4032A52A-85A2-4488-AC74-343E4CD61A83}"/>
          </ac:grpSpMkLst>
        </pc:grpChg>
      </pc:sldChg>
      <pc:sldChg chg="addSp delSp modSp add">
        <pc:chgData name="Gjonson Pjetri" userId="236d94e22aae1bda" providerId="LiveId" clId="{996380B1-6C70-4090-8645-B0104065E282}" dt="2019-12-15T00:20:57.566" v="1347" actId="478"/>
        <pc:sldMkLst>
          <pc:docMk/>
          <pc:sldMk cId="2566048886" sldId="268"/>
        </pc:sldMkLst>
        <pc:spChg chg="del">
          <ac:chgData name="Gjonson Pjetri" userId="236d94e22aae1bda" providerId="LiveId" clId="{996380B1-6C70-4090-8645-B0104065E282}" dt="2019-12-14T23:52:59.904" v="1062" actId="478"/>
          <ac:spMkLst>
            <pc:docMk/>
            <pc:sldMk cId="2566048886" sldId="268"/>
            <ac:spMk id="11" creationId="{1F637933-1E06-41DE-8F55-08D0DCFED4D6}"/>
          </ac:spMkLst>
        </pc:spChg>
        <pc:spChg chg="del">
          <ac:chgData name="Gjonson Pjetri" userId="236d94e22aae1bda" providerId="LiveId" clId="{996380B1-6C70-4090-8645-B0104065E282}" dt="2019-12-15T00:20:57.566" v="1347" actId="478"/>
          <ac:spMkLst>
            <pc:docMk/>
            <pc:sldMk cId="2566048886" sldId="268"/>
            <ac:spMk id="12" creationId="{3131B05B-6115-4742-BBB9-704945DCD72F}"/>
          </ac:spMkLst>
        </pc:spChg>
        <pc:spChg chg="add mod">
          <ac:chgData name="Gjonson Pjetri" userId="236d94e22aae1bda" providerId="LiveId" clId="{996380B1-6C70-4090-8645-B0104065E282}" dt="2019-12-14T23:55:04.078" v="1099" actId="404"/>
          <ac:spMkLst>
            <pc:docMk/>
            <pc:sldMk cId="2566048886" sldId="268"/>
            <ac:spMk id="14" creationId="{367E8BF3-3C8A-4C5D-B484-49C9B5D50DC5}"/>
          </ac:spMkLst>
        </pc:spChg>
        <pc:spChg chg="mod topLvl">
          <ac:chgData name="Gjonson Pjetri" userId="236d94e22aae1bda" providerId="LiveId" clId="{996380B1-6C70-4090-8645-B0104065E282}" dt="2019-12-15T00:08:54.626" v="1249" actId="165"/>
          <ac:spMkLst>
            <pc:docMk/>
            <pc:sldMk cId="2566048886" sldId="268"/>
            <ac:spMk id="16" creationId="{75231573-5C39-4DC6-B546-53C4E83E4135}"/>
          </ac:spMkLst>
        </pc:spChg>
        <pc:spChg chg="del mod topLvl">
          <ac:chgData name="Gjonson Pjetri" userId="236d94e22aae1bda" providerId="LiveId" clId="{996380B1-6C70-4090-8645-B0104065E282}" dt="2019-12-15T00:08:59.357" v="1250" actId="478"/>
          <ac:spMkLst>
            <pc:docMk/>
            <pc:sldMk cId="2566048886" sldId="268"/>
            <ac:spMk id="17" creationId="{26E4FA5B-E2BB-4EAD-8A29-78B478D809EE}"/>
          </ac:spMkLst>
        </pc:spChg>
        <pc:spChg chg="mod topLvl">
          <ac:chgData name="Gjonson Pjetri" userId="236d94e22aae1bda" providerId="LiveId" clId="{996380B1-6C70-4090-8645-B0104065E282}" dt="2019-12-15T00:09:07.285" v="1251" actId="1076"/>
          <ac:spMkLst>
            <pc:docMk/>
            <pc:sldMk cId="2566048886" sldId="268"/>
            <ac:spMk id="19" creationId="{9524054C-877A-408A-B0A1-635AB351D64F}"/>
          </ac:spMkLst>
        </pc:spChg>
        <pc:grpChg chg="add del mod">
          <ac:chgData name="Gjonson Pjetri" userId="236d94e22aae1bda" providerId="LiveId" clId="{996380B1-6C70-4090-8645-B0104065E282}" dt="2019-12-15T00:08:54.626" v="1249" actId="165"/>
          <ac:grpSpMkLst>
            <pc:docMk/>
            <pc:sldMk cId="2566048886" sldId="268"/>
            <ac:grpSpMk id="15" creationId="{C821AEFA-3FAB-450E-9958-230D58EA3DF3}"/>
          </ac:grpSpMkLst>
        </pc:grpChg>
        <pc:grpChg chg="del">
          <ac:chgData name="Gjonson Pjetri" userId="236d94e22aae1bda" providerId="LiveId" clId="{996380B1-6C70-4090-8645-B0104065E282}" dt="2019-12-14T23:52:55.827" v="1061" actId="478"/>
          <ac:grpSpMkLst>
            <pc:docMk/>
            <pc:sldMk cId="2566048886" sldId="268"/>
            <ac:grpSpMk id="45" creationId="{4032A52A-85A2-4488-AC74-343E4CD61A83}"/>
          </ac:grpSpMkLst>
        </pc:grpChg>
        <pc:picChg chg="add mod">
          <ac:chgData name="Gjonson Pjetri" userId="236d94e22aae1bda" providerId="LiveId" clId="{996380B1-6C70-4090-8645-B0104065E282}" dt="2019-12-14T23:53:36.317" v="1065" actId="14100"/>
          <ac:picMkLst>
            <pc:docMk/>
            <pc:sldMk cId="2566048886" sldId="268"/>
            <ac:picMk id="13" creationId="{5290ADAB-02A4-4247-94AA-B274E1742D74}"/>
          </ac:picMkLst>
        </pc:picChg>
      </pc:sldChg>
      <pc:sldChg chg="delSp modSp add">
        <pc:chgData name="Gjonson Pjetri" userId="236d94e22aae1bda" providerId="LiveId" clId="{996380B1-6C70-4090-8645-B0104065E282}" dt="2019-12-15T00:12:01.718" v="1302" actId="478"/>
        <pc:sldMkLst>
          <pc:docMk/>
          <pc:sldMk cId="29953455" sldId="269"/>
        </pc:sldMkLst>
        <pc:spChg chg="del">
          <ac:chgData name="Gjonson Pjetri" userId="236d94e22aae1bda" providerId="LiveId" clId="{996380B1-6C70-4090-8645-B0104065E282}" dt="2019-12-15T00:12:01.718" v="1302" actId="478"/>
          <ac:spMkLst>
            <pc:docMk/>
            <pc:sldMk cId="29953455" sldId="269"/>
            <ac:spMk id="2" creationId="{37A55014-A39E-4D76-B782-A91E01F02B73}"/>
          </ac:spMkLst>
        </pc:spChg>
        <pc:spChg chg="mod">
          <ac:chgData name="Gjonson Pjetri" userId="236d94e22aae1bda" providerId="LiveId" clId="{996380B1-6C70-4090-8645-B0104065E282}" dt="2019-12-15T00:10:32.646" v="1266" actId="20577"/>
          <ac:spMkLst>
            <pc:docMk/>
            <pc:sldMk cId="29953455" sldId="269"/>
            <ac:spMk id="7" creationId="{15995BBA-7BE5-4E10-A68B-F9F9BFD212CC}"/>
          </ac:spMkLst>
        </pc:spChg>
        <pc:spChg chg="mod">
          <ac:chgData name="Gjonson Pjetri" userId="236d94e22aae1bda" providerId="LiveId" clId="{996380B1-6C70-4090-8645-B0104065E282}" dt="2019-12-15T00:10:41.545" v="1280" actId="20577"/>
          <ac:spMkLst>
            <pc:docMk/>
            <pc:sldMk cId="29953455" sldId="269"/>
            <ac:spMk id="8" creationId="{FFD53BF9-CA0A-47B6-A695-80BF54D4F341}"/>
          </ac:spMkLst>
        </pc:spChg>
        <pc:grpChg chg="del">
          <ac:chgData name="Gjonson Pjetri" userId="236d94e22aae1bda" providerId="LiveId" clId="{996380B1-6C70-4090-8645-B0104065E282}" dt="2019-12-15T00:11:58.820" v="1301" actId="478"/>
          <ac:grpSpMkLst>
            <pc:docMk/>
            <pc:sldMk cId="29953455" sldId="269"/>
            <ac:grpSpMk id="37" creationId="{3B6EA6DF-CC72-48D3-AAFF-46D63C421C81}"/>
          </ac:grpSpMkLst>
        </pc:grpChg>
      </pc:sldChg>
      <pc:sldChg chg="delSp modSp add ord">
        <pc:chgData name="Gjonson Pjetri" userId="236d94e22aae1bda" providerId="LiveId" clId="{996380B1-6C70-4090-8645-B0104065E282}" dt="2019-12-15T00:11:54.409" v="1300" actId="478"/>
        <pc:sldMkLst>
          <pc:docMk/>
          <pc:sldMk cId="3265339576" sldId="270"/>
        </pc:sldMkLst>
        <pc:spChg chg="del">
          <ac:chgData name="Gjonson Pjetri" userId="236d94e22aae1bda" providerId="LiveId" clId="{996380B1-6C70-4090-8645-B0104065E282}" dt="2019-12-15T00:11:54.409" v="1300" actId="478"/>
          <ac:spMkLst>
            <pc:docMk/>
            <pc:sldMk cId="3265339576" sldId="270"/>
            <ac:spMk id="2" creationId="{37A55014-A39E-4D76-B782-A91E01F02B73}"/>
          </ac:spMkLst>
        </pc:spChg>
        <pc:spChg chg="mod">
          <ac:chgData name="Gjonson Pjetri" userId="236d94e22aae1bda" providerId="LiveId" clId="{996380B1-6C70-4090-8645-B0104065E282}" dt="2019-12-15T00:11:43.487" v="1298" actId="20577"/>
          <ac:spMkLst>
            <pc:docMk/>
            <pc:sldMk cId="3265339576" sldId="270"/>
            <ac:spMk id="7" creationId="{15995BBA-7BE5-4E10-A68B-F9F9BFD212CC}"/>
          </ac:spMkLst>
        </pc:spChg>
        <pc:grpChg chg="del">
          <ac:chgData name="Gjonson Pjetri" userId="236d94e22aae1bda" providerId="LiveId" clId="{996380B1-6C70-4090-8645-B0104065E282}" dt="2019-12-15T00:11:47.722" v="1299" actId="478"/>
          <ac:grpSpMkLst>
            <pc:docMk/>
            <pc:sldMk cId="3265339576" sldId="270"/>
            <ac:grpSpMk id="37" creationId="{3B6EA6DF-CC72-48D3-AAFF-46D63C421C81}"/>
          </ac:grpSpMkLst>
        </pc:grpChg>
      </pc:sldChg>
      <pc:sldChg chg="addSp delSp modSp add mod setBg setClrOvrMap">
        <pc:chgData name="Gjonson Pjetri" userId="236d94e22aae1bda" providerId="LiveId" clId="{996380B1-6C70-4090-8645-B0104065E282}" dt="2019-12-15T00:20:19.616" v="1344" actId="207"/>
        <pc:sldMkLst>
          <pc:docMk/>
          <pc:sldMk cId="3999068196" sldId="271"/>
        </pc:sldMkLst>
        <pc:spChg chg="add mod">
          <ac:chgData name="Gjonson Pjetri" userId="236d94e22aae1bda" providerId="LiveId" clId="{996380B1-6C70-4090-8645-B0104065E282}" dt="2019-12-15T00:18:08.320" v="1310" actId="1076"/>
          <ac:spMkLst>
            <pc:docMk/>
            <pc:sldMk cId="3999068196" sldId="271"/>
            <ac:spMk id="9" creationId="{170D2E68-5562-4056-A73D-72C1E3825860}"/>
          </ac:spMkLst>
        </pc:spChg>
        <pc:spChg chg="add mo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10" creationId="{AAC63E46-1497-4C9B-B581-1EEBE320C10E}"/>
          </ac:spMkLst>
        </pc:spChg>
        <pc:spChg chg="add mod ord">
          <ac:chgData name="Gjonson Pjetri" userId="236d94e22aae1bda" providerId="LiveId" clId="{996380B1-6C70-4090-8645-B0104065E282}" dt="2019-12-15T00:20:19.616" v="1344" actId="207"/>
          <ac:spMkLst>
            <pc:docMk/>
            <pc:sldMk cId="3999068196" sldId="271"/>
            <ac:spMk id="11" creationId="{B2F73D18-D959-4C82-AB9A-CA5C0921D4C0}"/>
          </ac:spMkLst>
        </pc:spChg>
        <pc:spChg chg="add mo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12" creationId="{790C0CE2-0398-4C14-93B9-C93C9E7C56EF}"/>
          </ac:spMkLst>
        </pc:spChg>
        <pc:spChg chg="add del">
          <ac:chgData name="Gjonson Pjetri" userId="236d94e22aae1bda" providerId="LiveId" clId="{996380B1-6C70-4090-8645-B0104065E282}" dt="2019-12-15T00:18:55.436" v="1313" actId="26606"/>
          <ac:spMkLst>
            <pc:docMk/>
            <pc:sldMk cId="3999068196" sldId="271"/>
            <ac:spMk id="18" creationId="{B26D9126-4D1A-435C-92FD-2EFD34104B27}"/>
          </ac:spMkLst>
        </pc:spChg>
        <pc:spChg chg="add del">
          <ac:chgData name="Gjonson Pjetri" userId="236d94e22aae1bda" providerId="LiveId" clId="{996380B1-6C70-4090-8645-B0104065E282}" dt="2019-12-15T00:18:55.436" v="1313" actId="26606"/>
          <ac:spMkLst>
            <pc:docMk/>
            <pc:sldMk cId="3999068196" sldId="271"/>
            <ac:spMk id="20" creationId="{8A177BCC-4208-4795-8572-4D623BA1E2A0}"/>
          </ac:spMkLst>
        </pc:spChg>
        <pc:spChg chg="add del">
          <ac:chgData name="Gjonson Pjetri" userId="236d94e22aae1bda" providerId="LiveId" clId="{996380B1-6C70-4090-8645-B0104065E282}" dt="2019-12-15T00:18:57.969" v="1315" actId="26606"/>
          <ac:spMkLst>
            <pc:docMk/>
            <pc:sldMk cId="3999068196" sldId="271"/>
            <ac:spMk id="22" creationId="{5E10DA6E-C3FF-4539-BF84-4775BB7EC422}"/>
          </ac:spMkLst>
        </pc:spChg>
        <pc:spChg chg="add del">
          <ac:chgData name="Gjonson Pjetri" userId="236d94e22aae1bda" providerId="LiveId" clId="{996380B1-6C70-4090-8645-B0104065E282}" dt="2019-12-15T00:18:57.969" v="1315" actId="26606"/>
          <ac:spMkLst>
            <pc:docMk/>
            <pc:sldMk cId="3999068196" sldId="271"/>
            <ac:spMk id="23" creationId="{83FA766D-3260-4E0A-9E7F-A2C93DFF1932}"/>
          </ac:spMkLst>
        </pc:spChg>
        <pc:spChg chg="add del">
          <ac:chgData name="Gjonson Pjetri" userId="236d94e22aae1bda" providerId="LiveId" clId="{996380B1-6C70-4090-8645-B0104065E282}" dt="2019-12-15T00:18:57.969" v="1315" actId="26606"/>
          <ac:spMkLst>
            <pc:docMk/>
            <pc:sldMk cId="3999068196" sldId="271"/>
            <ac:spMk id="24" creationId="{CB435A06-5FFD-4CF8-BE06-3796EC42003A}"/>
          </ac:spMkLst>
        </pc:spChg>
        <pc:spChg chg="add del">
          <ac:chgData name="Gjonson Pjetri" userId="236d94e22aae1bda" providerId="LiveId" clId="{996380B1-6C70-4090-8645-B0104065E282}" dt="2019-12-15T00:18:59.501" v="1317" actId="26606"/>
          <ac:spMkLst>
            <pc:docMk/>
            <pc:sldMk cId="3999068196" sldId="271"/>
            <ac:spMk id="26" creationId="{B26D9126-4D1A-435C-92FD-2EFD34104B27}"/>
          </ac:spMkLst>
        </pc:spChg>
        <pc:spChg chg="add del">
          <ac:chgData name="Gjonson Pjetri" userId="236d94e22aae1bda" providerId="LiveId" clId="{996380B1-6C70-4090-8645-B0104065E282}" dt="2019-12-15T00:18:59.501" v="1317" actId="26606"/>
          <ac:spMkLst>
            <pc:docMk/>
            <pc:sldMk cId="3999068196" sldId="271"/>
            <ac:spMk id="27" creationId="{8A177BCC-4208-4795-8572-4D623BA1E2A0}"/>
          </ac:spMkLst>
        </pc:spChg>
        <pc:spChg chg="ad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29" creationId="{83FA766D-3260-4E0A-9E7F-A2C93DFF1932}"/>
          </ac:spMkLst>
        </pc:spChg>
        <pc:spChg chg="ad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30" creationId="{CB435A06-5FFD-4CF8-BE06-3796EC42003A}"/>
          </ac:spMkLst>
        </pc:spChg>
        <pc:spChg chg="ad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31" creationId="{5E10DA6E-C3FF-4539-BF84-4775BB7EC422}"/>
          </ac:spMkLst>
        </pc:spChg>
        <pc:grpChg chg="del">
          <ac:chgData name="Gjonson Pjetri" userId="236d94e22aae1bda" providerId="LiveId" clId="{996380B1-6C70-4090-8645-B0104065E282}" dt="2019-12-15T00:17:15.676" v="1304" actId="478"/>
          <ac:grpSpMkLst>
            <pc:docMk/>
            <pc:sldMk cId="3999068196" sldId="271"/>
            <ac:grpSpMk id="3" creationId="{C86B389D-3657-4092-A7FA-B1A250BF9449}"/>
          </ac:grpSpMkLst>
        </pc:grpChg>
        <pc:picChg chg="add del">
          <ac:chgData name="Gjonson Pjetri" userId="236d94e22aae1bda" providerId="LiveId" clId="{996380B1-6C70-4090-8645-B0104065E282}" dt="2019-12-15T00:17:31.558" v="1306" actId="478"/>
          <ac:picMkLst>
            <pc:docMk/>
            <pc:sldMk cId="3999068196" sldId="271"/>
            <ac:picMk id="6" creationId="{22D19622-D1D9-4EB7-9E2E-3FC2DB59684E}"/>
          </ac:picMkLst>
        </pc:picChg>
        <pc:picChg chg="add mod ord">
          <ac:chgData name="Gjonson Pjetri" userId="236d94e22aae1bda" providerId="LiveId" clId="{996380B1-6C70-4090-8645-B0104065E282}" dt="2019-12-15T00:18:59.921" v="1318" actId="26606"/>
          <ac:picMkLst>
            <pc:docMk/>
            <pc:sldMk cId="3999068196" sldId="271"/>
            <ac:picMk id="13" creationId="{8DCF6B61-F1C0-43A0-AFB5-0934F24774A8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9FA7F9-74BD-4750-BBE3-624E4B0A2B7B}" type="doc">
      <dgm:prSet loTypeId="urn:microsoft.com/office/officeart/2005/8/layout/vList3" loCatId="list" qsTypeId="urn:microsoft.com/office/officeart/2005/8/quickstyle/simple1" qsCatId="simple" csTypeId="urn:microsoft.com/office/officeart/2005/8/colors/accent2_2" csCatId="accent2" phldr="1"/>
      <dgm:spPr/>
    </dgm:pt>
    <dgm:pt modelId="{2ABE7175-54B3-4FD8-9E47-A5DFD28F85A4}">
      <dgm:prSet phldrT="[Text]"/>
      <dgm:spPr/>
      <dgm:t>
        <a:bodyPr/>
        <a:lstStyle/>
        <a:p>
          <a:r>
            <a:rPr lang="en-CH" dirty="0"/>
            <a:t>Orders takes l</a:t>
          </a:r>
          <a:r>
            <a:rPr lang="en" dirty="0"/>
            <a:t>ong time</a:t>
          </a:r>
          <a:r>
            <a:rPr lang="en-CH" dirty="0"/>
            <a:t> </a:t>
          </a:r>
          <a:r>
            <a:rPr lang="en" dirty="0"/>
            <a:t>to deliver in the kitchen</a:t>
          </a:r>
          <a:endParaRPr lang="de-CH" dirty="0"/>
        </a:p>
      </dgm:t>
    </dgm:pt>
    <dgm:pt modelId="{90EF3597-5CD0-4D00-8706-5B34BEC23F9C}" type="parTrans" cxnId="{9CFFD019-98AB-45A1-B0D6-43371FCA56A7}">
      <dgm:prSet/>
      <dgm:spPr/>
      <dgm:t>
        <a:bodyPr/>
        <a:lstStyle/>
        <a:p>
          <a:endParaRPr lang="de-CH"/>
        </a:p>
      </dgm:t>
    </dgm:pt>
    <dgm:pt modelId="{4A8E17E7-1377-4003-A3B8-8BC84DBE13CE}" type="sibTrans" cxnId="{9CFFD019-98AB-45A1-B0D6-43371FCA56A7}">
      <dgm:prSet/>
      <dgm:spPr/>
      <dgm:t>
        <a:bodyPr/>
        <a:lstStyle/>
        <a:p>
          <a:endParaRPr lang="de-CH"/>
        </a:p>
      </dgm:t>
    </dgm:pt>
    <dgm:pt modelId="{F12FAD2C-295D-4288-A14B-1BB8C55E584B}">
      <dgm:prSet phldrT="[Text]"/>
      <dgm:spPr/>
      <dgm:t>
        <a:bodyPr/>
        <a:lstStyle/>
        <a:p>
          <a:r>
            <a:rPr lang="en-CH" dirty="0"/>
            <a:t>Restaurant Administration Issues / Papers missing</a:t>
          </a:r>
          <a:endParaRPr lang="de-CH" dirty="0"/>
        </a:p>
      </dgm:t>
    </dgm:pt>
    <dgm:pt modelId="{9003FCCD-98DA-4DBB-9107-DB032097F3DF}" type="parTrans" cxnId="{7DFAC48A-C468-405D-BE77-B3E16984CD6D}">
      <dgm:prSet/>
      <dgm:spPr/>
      <dgm:t>
        <a:bodyPr/>
        <a:lstStyle/>
        <a:p>
          <a:endParaRPr lang="de-CH"/>
        </a:p>
      </dgm:t>
    </dgm:pt>
    <dgm:pt modelId="{B38DE149-B55F-40E0-B2E4-98E3DBE5149A}" type="sibTrans" cxnId="{7DFAC48A-C468-405D-BE77-B3E16984CD6D}">
      <dgm:prSet/>
      <dgm:spPr/>
      <dgm:t>
        <a:bodyPr/>
        <a:lstStyle/>
        <a:p>
          <a:endParaRPr lang="de-CH"/>
        </a:p>
      </dgm:t>
    </dgm:pt>
    <dgm:pt modelId="{A4C3E1AB-C456-43D0-BC43-09279EBD5543}">
      <dgm:prSet phldrT="[Text]"/>
      <dgm:spPr/>
      <dgm:t>
        <a:bodyPr/>
        <a:lstStyle/>
        <a:p>
          <a:r>
            <a:rPr lang="en-CH" dirty="0"/>
            <a:t>Customer Order is Taken Manually</a:t>
          </a:r>
          <a:endParaRPr lang="de-CH" dirty="0"/>
        </a:p>
      </dgm:t>
    </dgm:pt>
    <dgm:pt modelId="{05BE6C66-B4D8-4DB6-A442-CB53DF0E7F13}" type="parTrans" cxnId="{1D4C3A4A-56CD-4A7D-8BA2-1B4FE6AF5671}">
      <dgm:prSet/>
      <dgm:spPr/>
      <dgm:t>
        <a:bodyPr/>
        <a:lstStyle/>
        <a:p>
          <a:endParaRPr lang="de-CH"/>
        </a:p>
      </dgm:t>
    </dgm:pt>
    <dgm:pt modelId="{BEFB16C8-DE1E-4B32-99EB-F7A11D91D1DA}" type="sibTrans" cxnId="{1D4C3A4A-56CD-4A7D-8BA2-1B4FE6AF5671}">
      <dgm:prSet/>
      <dgm:spPr/>
      <dgm:t>
        <a:bodyPr/>
        <a:lstStyle/>
        <a:p>
          <a:endParaRPr lang="de-CH"/>
        </a:p>
      </dgm:t>
    </dgm:pt>
    <dgm:pt modelId="{6D683C11-66FA-4E26-9E71-C75D9090F1C0}">
      <dgm:prSet phldrT="[Text]"/>
      <dgm:spPr/>
      <dgm:t>
        <a:bodyPr/>
        <a:lstStyle/>
        <a:p>
          <a:r>
            <a:rPr lang="en-CH" dirty="0"/>
            <a:t>Ran out of Paper for new customer order</a:t>
          </a:r>
          <a:endParaRPr lang="de-CH" dirty="0"/>
        </a:p>
      </dgm:t>
    </dgm:pt>
    <dgm:pt modelId="{07CBC1FF-9367-465A-8655-ED4047E9DBE0}" type="parTrans" cxnId="{1B2B0A0D-31F2-43CB-BB93-2FA252DA9C52}">
      <dgm:prSet/>
      <dgm:spPr/>
      <dgm:t>
        <a:bodyPr/>
        <a:lstStyle/>
        <a:p>
          <a:endParaRPr lang="de-CH"/>
        </a:p>
      </dgm:t>
    </dgm:pt>
    <dgm:pt modelId="{9ADC62F9-8442-4DAF-B444-AD5EF244BB7A}" type="sibTrans" cxnId="{1B2B0A0D-31F2-43CB-BB93-2FA252DA9C52}">
      <dgm:prSet/>
      <dgm:spPr/>
      <dgm:t>
        <a:bodyPr/>
        <a:lstStyle/>
        <a:p>
          <a:endParaRPr lang="de-CH"/>
        </a:p>
      </dgm:t>
    </dgm:pt>
    <dgm:pt modelId="{64FA1E8F-6CB9-44B9-AE64-B59A4B4EDB7C}">
      <dgm:prSet phldrT="[Text]"/>
      <dgm:spPr/>
      <dgm:t>
        <a:bodyPr/>
        <a:lstStyle/>
        <a:p>
          <a:r>
            <a:rPr lang="en-CH" dirty="0"/>
            <a:t>Manual Management / Paper Based</a:t>
          </a:r>
          <a:endParaRPr lang="de-CH" dirty="0"/>
        </a:p>
      </dgm:t>
    </dgm:pt>
    <dgm:pt modelId="{2F80658D-9EED-4B87-984A-7D61E1805737}" type="parTrans" cxnId="{3399BEA9-DA45-44E6-8D87-2B501A83BD9D}">
      <dgm:prSet/>
      <dgm:spPr/>
      <dgm:t>
        <a:bodyPr/>
        <a:lstStyle/>
        <a:p>
          <a:endParaRPr lang="de-CH"/>
        </a:p>
      </dgm:t>
    </dgm:pt>
    <dgm:pt modelId="{A3B8AD44-1235-48F1-8AAD-980A63DAA554}" type="sibTrans" cxnId="{3399BEA9-DA45-44E6-8D87-2B501A83BD9D}">
      <dgm:prSet/>
      <dgm:spPr/>
      <dgm:t>
        <a:bodyPr/>
        <a:lstStyle/>
        <a:p>
          <a:endParaRPr lang="de-CH"/>
        </a:p>
      </dgm:t>
    </dgm:pt>
    <dgm:pt modelId="{56560832-FB5D-4DE4-96A4-654C85B4A368}" type="pres">
      <dgm:prSet presAssocID="{4D9FA7F9-74BD-4750-BBE3-624E4B0A2B7B}" presName="linearFlow" presStyleCnt="0">
        <dgm:presLayoutVars>
          <dgm:dir/>
          <dgm:resizeHandles val="exact"/>
        </dgm:presLayoutVars>
      </dgm:prSet>
      <dgm:spPr/>
    </dgm:pt>
    <dgm:pt modelId="{DF6ACCF5-66DF-43E5-9E5C-F028BB7F2231}" type="pres">
      <dgm:prSet presAssocID="{2ABE7175-54B3-4FD8-9E47-A5DFD28F85A4}" presName="composite" presStyleCnt="0"/>
      <dgm:spPr/>
    </dgm:pt>
    <dgm:pt modelId="{8D670025-AA12-402C-9376-7710D44C927E}" type="pres">
      <dgm:prSet presAssocID="{2ABE7175-54B3-4FD8-9E47-A5DFD28F85A4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iter"/>
        </a:ext>
      </dgm:extLst>
    </dgm:pt>
    <dgm:pt modelId="{A8263238-8BCC-41D6-B8D9-538ED43E914D}" type="pres">
      <dgm:prSet presAssocID="{2ABE7175-54B3-4FD8-9E47-A5DFD28F85A4}" presName="txShp" presStyleLbl="node1" presStyleIdx="0" presStyleCnt="5">
        <dgm:presLayoutVars>
          <dgm:bulletEnabled val="1"/>
        </dgm:presLayoutVars>
      </dgm:prSet>
      <dgm:spPr/>
    </dgm:pt>
    <dgm:pt modelId="{4AE0DF06-C3A0-4FAA-A3BE-C75695D8D413}" type="pres">
      <dgm:prSet presAssocID="{4A8E17E7-1377-4003-A3B8-8BC84DBE13CE}" presName="spacing" presStyleCnt="0"/>
      <dgm:spPr/>
    </dgm:pt>
    <dgm:pt modelId="{3AB3216F-27E6-47BC-8645-12FB903BFE51}" type="pres">
      <dgm:prSet presAssocID="{F12FAD2C-295D-4288-A14B-1BB8C55E584B}" presName="composite" presStyleCnt="0"/>
      <dgm:spPr/>
    </dgm:pt>
    <dgm:pt modelId="{919070C8-1169-4F6C-85B1-AC833B9F9452}" type="pres">
      <dgm:prSet presAssocID="{F12FAD2C-295D-4288-A14B-1BB8C55E584B}" presName="imgShp" presStyleLbl="fgImgPlac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C3D07BFC-EA3A-4206-9344-09D24D41E4EA}" type="pres">
      <dgm:prSet presAssocID="{F12FAD2C-295D-4288-A14B-1BB8C55E584B}" presName="txShp" presStyleLbl="node1" presStyleIdx="1" presStyleCnt="5">
        <dgm:presLayoutVars>
          <dgm:bulletEnabled val="1"/>
        </dgm:presLayoutVars>
      </dgm:prSet>
      <dgm:spPr/>
    </dgm:pt>
    <dgm:pt modelId="{5028C936-8866-40AC-BB92-FF043871118D}" type="pres">
      <dgm:prSet presAssocID="{B38DE149-B55F-40E0-B2E4-98E3DBE5149A}" presName="spacing" presStyleCnt="0"/>
      <dgm:spPr/>
    </dgm:pt>
    <dgm:pt modelId="{B4CA3F1B-511A-4199-B618-3803CBE35AF4}" type="pres">
      <dgm:prSet presAssocID="{A4C3E1AB-C456-43D0-BC43-09279EBD5543}" presName="composite" presStyleCnt="0"/>
      <dgm:spPr/>
    </dgm:pt>
    <dgm:pt modelId="{601FACF5-8129-4A36-AA74-2F6ED4024A9D}" type="pres">
      <dgm:prSet presAssocID="{A4C3E1AB-C456-43D0-BC43-09279EBD5543}" presName="imgShp" presStyleLbl="fgImgPlac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vered plate"/>
        </a:ext>
      </dgm:extLst>
    </dgm:pt>
    <dgm:pt modelId="{06E654ED-856A-4D2F-9FD3-74C63720C165}" type="pres">
      <dgm:prSet presAssocID="{A4C3E1AB-C456-43D0-BC43-09279EBD5543}" presName="txShp" presStyleLbl="node1" presStyleIdx="2" presStyleCnt="5">
        <dgm:presLayoutVars>
          <dgm:bulletEnabled val="1"/>
        </dgm:presLayoutVars>
      </dgm:prSet>
      <dgm:spPr/>
    </dgm:pt>
    <dgm:pt modelId="{75F277B9-A59B-4AAD-85A9-2F44638D3424}" type="pres">
      <dgm:prSet presAssocID="{BEFB16C8-DE1E-4B32-99EB-F7A11D91D1DA}" presName="spacing" presStyleCnt="0"/>
      <dgm:spPr/>
    </dgm:pt>
    <dgm:pt modelId="{7EFECA89-5F14-4886-8410-765A3A11C718}" type="pres">
      <dgm:prSet presAssocID="{6D683C11-66FA-4E26-9E71-C75D9090F1C0}" presName="composite" presStyleCnt="0"/>
      <dgm:spPr/>
    </dgm:pt>
    <dgm:pt modelId="{67D113C7-709A-40D9-885A-67FAC726693A}" type="pres">
      <dgm:prSet presAssocID="{6D683C11-66FA-4E26-9E71-C75D9090F1C0}" presName="imgShp" presStyleLbl="fgImgPlac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nd"/>
        </a:ext>
      </dgm:extLst>
    </dgm:pt>
    <dgm:pt modelId="{5200E1AA-2A1C-4408-81F8-BB2781EE7847}" type="pres">
      <dgm:prSet presAssocID="{6D683C11-66FA-4E26-9E71-C75D9090F1C0}" presName="txShp" presStyleLbl="node1" presStyleIdx="3" presStyleCnt="5">
        <dgm:presLayoutVars>
          <dgm:bulletEnabled val="1"/>
        </dgm:presLayoutVars>
      </dgm:prSet>
      <dgm:spPr/>
    </dgm:pt>
    <dgm:pt modelId="{3C404EFD-FCAB-4634-A8C8-9D09FAC61FEA}" type="pres">
      <dgm:prSet presAssocID="{9ADC62F9-8442-4DAF-B444-AD5EF244BB7A}" presName="spacing" presStyleCnt="0"/>
      <dgm:spPr/>
    </dgm:pt>
    <dgm:pt modelId="{9C1B79CC-FAA0-4772-8B60-3776CB1D4E8C}" type="pres">
      <dgm:prSet presAssocID="{64FA1E8F-6CB9-44B9-AE64-B59A4B4EDB7C}" presName="composite" presStyleCnt="0"/>
      <dgm:spPr/>
    </dgm:pt>
    <dgm:pt modelId="{D5B66765-E27B-433E-9A8E-8491C82CB8DA}" type="pres">
      <dgm:prSet presAssocID="{64FA1E8F-6CB9-44B9-AE64-B59A4B4EDB7C}" presName="imgShp" presStyleLbl="fgImgPlac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ised hand"/>
        </a:ext>
      </dgm:extLst>
    </dgm:pt>
    <dgm:pt modelId="{7F526803-93CA-4581-880A-E5B8ADF1E3E0}" type="pres">
      <dgm:prSet presAssocID="{64FA1E8F-6CB9-44B9-AE64-B59A4B4EDB7C}" presName="txShp" presStyleLbl="node1" presStyleIdx="4" presStyleCnt="5">
        <dgm:presLayoutVars>
          <dgm:bulletEnabled val="1"/>
        </dgm:presLayoutVars>
      </dgm:prSet>
      <dgm:spPr/>
    </dgm:pt>
  </dgm:ptLst>
  <dgm:cxnLst>
    <dgm:cxn modelId="{1B2B0A0D-31F2-43CB-BB93-2FA252DA9C52}" srcId="{4D9FA7F9-74BD-4750-BBE3-624E4B0A2B7B}" destId="{6D683C11-66FA-4E26-9E71-C75D9090F1C0}" srcOrd="3" destOrd="0" parTransId="{07CBC1FF-9367-465A-8655-ED4047E9DBE0}" sibTransId="{9ADC62F9-8442-4DAF-B444-AD5EF244BB7A}"/>
    <dgm:cxn modelId="{9CFFD019-98AB-45A1-B0D6-43371FCA56A7}" srcId="{4D9FA7F9-74BD-4750-BBE3-624E4B0A2B7B}" destId="{2ABE7175-54B3-4FD8-9E47-A5DFD28F85A4}" srcOrd="0" destOrd="0" parTransId="{90EF3597-5CD0-4D00-8706-5B34BEC23F9C}" sibTransId="{4A8E17E7-1377-4003-A3B8-8BC84DBE13CE}"/>
    <dgm:cxn modelId="{5A644C23-E563-417E-9680-CF4C2818C5B6}" type="presOf" srcId="{F12FAD2C-295D-4288-A14B-1BB8C55E584B}" destId="{C3D07BFC-EA3A-4206-9344-09D24D41E4EA}" srcOrd="0" destOrd="0" presId="urn:microsoft.com/office/officeart/2005/8/layout/vList3"/>
    <dgm:cxn modelId="{B4AC6D5F-3C97-435D-B4DE-B3DDBF67159D}" type="presOf" srcId="{A4C3E1AB-C456-43D0-BC43-09279EBD5543}" destId="{06E654ED-856A-4D2F-9FD3-74C63720C165}" srcOrd="0" destOrd="0" presId="urn:microsoft.com/office/officeart/2005/8/layout/vList3"/>
    <dgm:cxn modelId="{1D4C3A4A-56CD-4A7D-8BA2-1B4FE6AF5671}" srcId="{4D9FA7F9-74BD-4750-BBE3-624E4B0A2B7B}" destId="{A4C3E1AB-C456-43D0-BC43-09279EBD5543}" srcOrd="2" destOrd="0" parTransId="{05BE6C66-B4D8-4DB6-A442-CB53DF0E7F13}" sibTransId="{BEFB16C8-DE1E-4B32-99EB-F7A11D91D1DA}"/>
    <dgm:cxn modelId="{C784F256-9B2D-4C48-B65C-F346C144CD1F}" type="presOf" srcId="{64FA1E8F-6CB9-44B9-AE64-B59A4B4EDB7C}" destId="{7F526803-93CA-4581-880A-E5B8ADF1E3E0}" srcOrd="0" destOrd="0" presId="urn:microsoft.com/office/officeart/2005/8/layout/vList3"/>
    <dgm:cxn modelId="{7DFAC48A-C468-405D-BE77-B3E16984CD6D}" srcId="{4D9FA7F9-74BD-4750-BBE3-624E4B0A2B7B}" destId="{F12FAD2C-295D-4288-A14B-1BB8C55E584B}" srcOrd="1" destOrd="0" parTransId="{9003FCCD-98DA-4DBB-9107-DB032097F3DF}" sibTransId="{B38DE149-B55F-40E0-B2E4-98E3DBE5149A}"/>
    <dgm:cxn modelId="{4B0DBF9B-61B4-4865-A5A1-F105BD8A23DF}" type="presOf" srcId="{2ABE7175-54B3-4FD8-9E47-A5DFD28F85A4}" destId="{A8263238-8BCC-41D6-B8D9-538ED43E914D}" srcOrd="0" destOrd="0" presId="urn:microsoft.com/office/officeart/2005/8/layout/vList3"/>
    <dgm:cxn modelId="{3399BEA9-DA45-44E6-8D87-2B501A83BD9D}" srcId="{4D9FA7F9-74BD-4750-BBE3-624E4B0A2B7B}" destId="{64FA1E8F-6CB9-44B9-AE64-B59A4B4EDB7C}" srcOrd="4" destOrd="0" parTransId="{2F80658D-9EED-4B87-984A-7D61E1805737}" sibTransId="{A3B8AD44-1235-48F1-8AAD-980A63DAA554}"/>
    <dgm:cxn modelId="{00951DB9-900D-477F-8633-4A671B0BB539}" type="presOf" srcId="{6D683C11-66FA-4E26-9E71-C75D9090F1C0}" destId="{5200E1AA-2A1C-4408-81F8-BB2781EE7847}" srcOrd="0" destOrd="0" presId="urn:microsoft.com/office/officeart/2005/8/layout/vList3"/>
    <dgm:cxn modelId="{C61363F9-F35A-4856-8787-6D71643905A5}" type="presOf" srcId="{4D9FA7F9-74BD-4750-BBE3-624E4B0A2B7B}" destId="{56560832-FB5D-4DE4-96A4-654C85B4A368}" srcOrd="0" destOrd="0" presId="urn:microsoft.com/office/officeart/2005/8/layout/vList3"/>
    <dgm:cxn modelId="{9A45C876-741E-4F88-8F37-E9BD04B0CA90}" type="presParOf" srcId="{56560832-FB5D-4DE4-96A4-654C85B4A368}" destId="{DF6ACCF5-66DF-43E5-9E5C-F028BB7F2231}" srcOrd="0" destOrd="0" presId="urn:microsoft.com/office/officeart/2005/8/layout/vList3"/>
    <dgm:cxn modelId="{63BC237F-0401-4ED3-83C5-524C524E41EB}" type="presParOf" srcId="{DF6ACCF5-66DF-43E5-9E5C-F028BB7F2231}" destId="{8D670025-AA12-402C-9376-7710D44C927E}" srcOrd="0" destOrd="0" presId="urn:microsoft.com/office/officeart/2005/8/layout/vList3"/>
    <dgm:cxn modelId="{1F18C956-8BC8-4075-8A5F-B79C31D1A42A}" type="presParOf" srcId="{DF6ACCF5-66DF-43E5-9E5C-F028BB7F2231}" destId="{A8263238-8BCC-41D6-B8D9-538ED43E914D}" srcOrd="1" destOrd="0" presId="urn:microsoft.com/office/officeart/2005/8/layout/vList3"/>
    <dgm:cxn modelId="{71FDC330-7ED7-41B9-BC78-5522BF71C4A2}" type="presParOf" srcId="{56560832-FB5D-4DE4-96A4-654C85B4A368}" destId="{4AE0DF06-C3A0-4FAA-A3BE-C75695D8D413}" srcOrd="1" destOrd="0" presId="urn:microsoft.com/office/officeart/2005/8/layout/vList3"/>
    <dgm:cxn modelId="{9DC0AD08-19F3-4AA9-834C-AF7CB559DC2E}" type="presParOf" srcId="{56560832-FB5D-4DE4-96A4-654C85B4A368}" destId="{3AB3216F-27E6-47BC-8645-12FB903BFE51}" srcOrd="2" destOrd="0" presId="urn:microsoft.com/office/officeart/2005/8/layout/vList3"/>
    <dgm:cxn modelId="{A4557ECC-F79D-4741-946D-7851C3C77723}" type="presParOf" srcId="{3AB3216F-27E6-47BC-8645-12FB903BFE51}" destId="{919070C8-1169-4F6C-85B1-AC833B9F9452}" srcOrd="0" destOrd="0" presId="urn:microsoft.com/office/officeart/2005/8/layout/vList3"/>
    <dgm:cxn modelId="{2F937529-2709-4B9B-B416-74F197078BC2}" type="presParOf" srcId="{3AB3216F-27E6-47BC-8645-12FB903BFE51}" destId="{C3D07BFC-EA3A-4206-9344-09D24D41E4EA}" srcOrd="1" destOrd="0" presId="urn:microsoft.com/office/officeart/2005/8/layout/vList3"/>
    <dgm:cxn modelId="{6B00397C-1C3F-4F36-B329-5AA42948B993}" type="presParOf" srcId="{56560832-FB5D-4DE4-96A4-654C85B4A368}" destId="{5028C936-8866-40AC-BB92-FF043871118D}" srcOrd="3" destOrd="0" presId="urn:microsoft.com/office/officeart/2005/8/layout/vList3"/>
    <dgm:cxn modelId="{F69C019B-059A-4483-9470-801288BC32F6}" type="presParOf" srcId="{56560832-FB5D-4DE4-96A4-654C85B4A368}" destId="{B4CA3F1B-511A-4199-B618-3803CBE35AF4}" srcOrd="4" destOrd="0" presId="urn:microsoft.com/office/officeart/2005/8/layout/vList3"/>
    <dgm:cxn modelId="{643516EF-1C85-45E0-88B6-10A16098DE53}" type="presParOf" srcId="{B4CA3F1B-511A-4199-B618-3803CBE35AF4}" destId="{601FACF5-8129-4A36-AA74-2F6ED4024A9D}" srcOrd="0" destOrd="0" presId="urn:microsoft.com/office/officeart/2005/8/layout/vList3"/>
    <dgm:cxn modelId="{AC2B81C3-47F1-46E8-8A14-F5274D3F7A8A}" type="presParOf" srcId="{B4CA3F1B-511A-4199-B618-3803CBE35AF4}" destId="{06E654ED-856A-4D2F-9FD3-74C63720C165}" srcOrd="1" destOrd="0" presId="urn:microsoft.com/office/officeart/2005/8/layout/vList3"/>
    <dgm:cxn modelId="{6BBD9CC4-80BB-4CD9-84DE-55A67436547D}" type="presParOf" srcId="{56560832-FB5D-4DE4-96A4-654C85B4A368}" destId="{75F277B9-A59B-4AAD-85A9-2F44638D3424}" srcOrd="5" destOrd="0" presId="urn:microsoft.com/office/officeart/2005/8/layout/vList3"/>
    <dgm:cxn modelId="{D5B7B4AC-69B2-4A9A-91AD-2214FF3196EF}" type="presParOf" srcId="{56560832-FB5D-4DE4-96A4-654C85B4A368}" destId="{7EFECA89-5F14-4886-8410-765A3A11C718}" srcOrd="6" destOrd="0" presId="urn:microsoft.com/office/officeart/2005/8/layout/vList3"/>
    <dgm:cxn modelId="{DB8BDE3D-FD9B-4164-8832-AC5901144DAD}" type="presParOf" srcId="{7EFECA89-5F14-4886-8410-765A3A11C718}" destId="{67D113C7-709A-40D9-885A-67FAC726693A}" srcOrd="0" destOrd="0" presId="urn:microsoft.com/office/officeart/2005/8/layout/vList3"/>
    <dgm:cxn modelId="{D232D97F-4975-49E3-9802-A26BF9F97B05}" type="presParOf" srcId="{7EFECA89-5F14-4886-8410-765A3A11C718}" destId="{5200E1AA-2A1C-4408-81F8-BB2781EE7847}" srcOrd="1" destOrd="0" presId="urn:microsoft.com/office/officeart/2005/8/layout/vList3"/>
    <dgm:cxn modelId="{992B6798-47B6-4478-A030-0D3A48AC1666}" type="presParOf" srcId="{56560832-FB5D-4DE4-96A4-654C85B4A368}" destId="{3C404EFD-FCAB-4634-A8C8-9D09FAC61FEA}" srcOrd="7" destOrd="0" presId="urn:microsoft.com/office/officeart/2005/8/layout/vList3"/>
    <dgm:cxn modelId="{A0502743-171C-4EDA-A4B7-18C1CDEFF74E}" type="presParOf" srcId="{56560832-FB5D-4DE4-96A4-654C85B4A368}" destId="{9C1B79CC-FAA0-4772-8B60-3776CB1D4E8C}" srcOrd="8" destOrd="0" presId="urn:microsoft.com/office/officeart/2005/8/layout/vList3"/>
    <dgm:cxn modelId="{B84AACE4-8362-44C0-A008-A5CBE011384C}" type="presParOf" srcId="{9C1B79CC-FAA0-4772-8B60-3776CB1D4E8C}" destId="{D5B66765-E27B-433E-9A8E-8491C82CB8DA}" srcOrd="0" destOrd="0" presId="urn:microsoft.com/office/officeart/2005/8/layout/vList3"/>
    <dgm:cxn modelId="{11328662-F1FA-4CAB-93A4-0193349A08F6}" type="presParOf" srcId="{9C1B79CC-FAA0-4772-8B60-3776CB1D4E8C}" destId="{7F526803-93CA-4581-880A-E5B8ADF1E3E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263238-8BCC-41D6-B8D9-538ED43E914D}">
      <dsp:nvSpPr>
        <dsp:cNvPr id="0" name=""/>
        <dsp:cNvSpPr/>
      </dsp:nvSpPr>
      <dsp:spPr>
        <a:xfrm rot="10800000">
          <a:off x="2227629" y="319"/>
          <a:ext cx="8107680" cy="741878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148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 dirty="0"/>
            <a:t>Orders takes l</a:t>
          </a:r>
          <a:r>
            <a:rPr lang="en" sz="2800" kern="1200" dirty="0"/>
            <a:t>ong time</a:t>
          </a:r>
          <a:r>
            <a:rPr lang="en-CH" sz="2800" kern="1200" dirty="0"/>
            <a:t> </a:t>
          </a:r>
          <a:r>
            <a:rPr lang="en" sz="2800" kern="1200" dirty="0"/>
            <a:t>to deliver in the kitchen</a:t>
          </a:r>
          <a:endParaRPr lang="de-CH" sz="2800" kern="1200" dirty="0"/>
        </a:p>
      </dsp:txBody>
      <dsp:txXfrm rot="10800000">
        <a:off x="2413098" y="319"/>
        <a:ext cx="7922211" cy="741878"/>
      </dsp:txXfrm>
    </dsp:sp>
    <dsp:sp modelId="{8D670025-AA12-402C-9376-7710D44C927E}">
      <dsp:nvSpPr>
        <dsp:cNvPr id="0" name=""/>
        <dsp:cNvSpPr/>
      </dsp:nvSpPr>
      <dsp:spPr>
        <a:xfrm>
          <a:off x="1856690" y="319"/>
          <a:ext cx="741878" cy="74187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D07BFC-EA3A-4206-9344-09D24D41E4EA}">
      <dsp:nvSpPr>
        <dsp:cNvPr id="0" name=""/>
        <dsp:cNvSpPr/>
      </dsp:nvSpPr>
      <dsp:spPr>
        <a:xfrm rot="10800000">
          <a:off x="2227629" y="948064"/>
          <a:ext cx="8107680" cy="741878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148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 dirty="0"/>
            <a:t>Restaurant Administration Issues / Papers missing</a:t>
          </a:r>
          <a:endParaRPr lang="de-CH" sz="2800" kern="1200" dirty="0"/>
        </a:p>
      </dsp:txBody>
      <dsp:txXfrm rot="10800000">
        <a:off x="2413098" y="948064"/>
        <a:ext cx="7922211" cy="741878"/>
      </dsp:txXfrm>
    </dsp:sp>
    <dsp:sp modelId="{919070C8-1169-4F6C-85B1-AC833B9F9452}">
      <dsp:nvSpPr>
        <dsp:cNvPr id="0" name=""/>
        <dsp:cNvSpPr/>
      </dsp:nvSpPr>
      <dsp:spPr>
        <a:xfrm>
          <a:off x="1856690" y="948064"/>
          <a:ext cx="741878" cy="741878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E654ED-856A-4D2F-9FD3-74C63720C165}">
      <dsp:nvSpPr>
        <dsp:cNvPr id="0" name=""/>
        <dsp:cNvSpPr/>
      </dsp:nvSpPr>
      <dsp:spPr>
        <a:xfrm rot="10800000">
          <a:off x="2227629" y="1895810"/>
          <a:ext cx="8107680" cy="741878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148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 dirty="0"/>
            <a:t>Customer Order is Taken Manually</a:t>
          </a:r>
          <a:endParaRPr lang="de-CH" sz="2800" kern="1200" dirty="0"/>
        </a:p>
      </dsp:txBody>
      <dsp:txXfrm rot="10800000">
        <a:off x="2413098" y="1895810"/>
        <a:ext cx="7922211" cy="741878"/>
      </dsp:txXfrm>
    </dsp:sp>
    <dsp:sp modelId="{601FACF5-8129-4A36-AA74-2F6ED4024A9D}">
      <dsp:nvSpPr>
        <dsp:cNvPr id="0" name=""/>
        <dsp:cNvSpPr/>
      </dsp:nvSpPr>
      <dsp:spPr>
        <a:xfrm>
          <a:off x="1856690" y="1895810"/>
          <a:ext cx="741878" cy="741878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00E1AA-2A1C-4408-81F8-BB2781EE7847}">
      <dsp:nvSpPr>
        <dsp:cNvPr id="0" name=""/>
        <dsp:cNvSpPr/>
      </dsp:nvSpPr>
      <dsp:spPr>
        <a:xfrm rot="10800000">
          <a:off x="2227629" y="2843555"/>
          <a:ext cx="8107680" cy="741878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148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 dirty="0"/>
            <a:t>Ran out of Paper for new customer order</a:t>
          </a:r>
          <a:endParaRPr lang="de-CH" sz="2800" kern="1200" dirty="0"/>
        </a:p>
      </dsp:txBody>
      <dsp:txXfrm rot="10800000">
        <a:off x="2413098" y="2843555"/>
        <a:ext cx="7922211" cy="741878"/>
      </dsp:txXfrm>
    </dsp:sp>
    <dsp:sp modelId="{67D113C7-709A-40D9-885A-67FAC726693A}">
      <dsp:nvSpPr>
        <dsp:cNvPr id="0" name=""/>
        <dsp:cNvSpPr/>
      </dsp:nvSpPr>
      <dsp:spPr>
        <a:xfrm>
          <a:off x="1856690" y="2843555"/>
          <a:ext cx="741878" cy="741878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526803-93CA-4581-880A-E5B8ADF1E3E0}">
      <dsp:nvSpPr>
        <dsp:cNvPr id="0" name=""/>
        <dsp:cNvSpPr/>
      </dsp:nvSpPr>
      <dsp:spPr>
        <a:xfrm rot="10800000">
          <a:off x="2227629" y="3791300"/>
          <a:ext cx="8107680" cy="741878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148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 dirty="0"/>
            <a:t>Manual Management / Paper Based</a:t>
          </a:r>
          <a:endParaRPr lang="de-CH" sz="2800" kern="1200" dirty="0"/>
        </a:p>
      </dsp:txBody>
      <dsp:txXfrm rot="10800000">
        <a:off x="2413098" y="3791300"/>
        <a:ext cx="7922211" cy="741878"/>
      </dsp:txXfrm>
    </dsp:sp>
    <dsp:sp modelId="{D5B66765-E27B-433E-9A8E-8491C82CB8DA}">
      <dsp:nvSpPr>
        <dsp:cNvPr id="0" name=""/>
        <dsp:cNvSpPr/>
      </dsp:nvSpPr>
      <dsp:spPr>
        <a:xfrm>
          <a:off x="1856690" y="3791300"/>
          <a:ext cx="741878" cy="741878"/>
        </a:xfrm>
        <a:prstGeom prst="ellipse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0:55.696"/>
    </inkml:context>
    <inkml:brush xml:id="br0">
      <inkml:brushProperty name="width" value="0.1" units="cm"/>
      <inkml:brushProperty name="height" value="0.6" units="cm"/>
      <inkml:brushProperty name="ignorePressure" value="1"/>
      <inkml:brushProperty name="inkEffects" value="pencil"/>
    </inkml:brush>
  </inkml:definitions>
  <inkml:trace contextRef="#ctx0" brushRef="#br0">1 2,'0'-1,"0"0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2:07.055"/>
    </inkml:context>
    <inkml:brush xml:id="br0">
      <inkml:brushProperty name="width" value="0.1" units="cm"/>
      <inkml:brushProperty name="height" value="0.1" units="cm"/>
      <inkml:brushProperty name="color" value="#DBDBDB"/>
      <inkml:brushProperty name="ignorePressure" value="1"/>
    </inkml:brush>
  </inkml:definitions>
  <inkml:trace contextRef="#ctx0" brushRef="#br0">1 4,'0'-2,"0"0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5:51.38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0,'1'16,"1"-1,1 0,0 0,1-1,3 9,7 30,-3-2,-2 0,-3 0,0 41,-7-56,0-24,0-1,1 0,0 1,1-1,0 1,2 4,-2-14,0 0,0 0,0 0,1 0,-1 0,0-1,1 1,-1 0,1-1,0 0,-1 1,1-1,0 0,0 1,0-1,0 0,0-1,0 1,43 14,-35-12,74 19,-24-7,0 3,-2 2,23 13,57 32,-111-55,1-2,24 4,-48-11,-46-9,1-2,0-2,-38-16,71 25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5:52.68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515 12,'-42'2,"0"3,0 1,1 2,0 2,1 2,0-1,0-1,0-2,-1-2,0-1,-6-3,30-4,17 2,0-1,0 1,0 0,0 0,0 0,0-1,0 1,0 0,0 0,0 0,0-1,0 1,0 0,0 0,0 0,0-1,0 1,0 0,0 0,0 0,1 0,-1-1,0 1,0 0,0 0,0 0,0 0,1 0,-1 0,0-1,0 1,0 0,0 0,1 0,-1 0,0 0,0 0,0 0,0 0,1 0,31-14,27-4,0 3,2 2,-1 3,16 1,37 1,99 7,-175 2,1 2,-1 1,0 2,0 2,-1 1,0 2,16 8,-47-18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2:07.719"/>
    </inkml:context>
    <inkml:brush xml:id="br0">
      <inkml:brushProperty name="width" value="0.1" units="cm"/>
      <inkml:brushProperty name="height" value="0.1" units="cm"/>
      <inkml:brushProperty name="color" value="#DBDBDB"/>
      <inkml:brushProperty name="ignorePressure" value="1"/>
    </inkml:brush>
  </inkml:definitions>
  <inkml:trace contextRef="#ctx0" brushRef="#br0">71 592</inkml:trace>
  <inkml:trace contextRef="#ctx0" brushRef="#br0" timeOffset="681.92">123 663</inkml:trace>
  <inkml:trace contextRef="#ctx0" brushRef="#br0" timeOffset="1131.918">128 689,'0'0</inkml:trace>
  <inkml:trace contextRef="#ctx0" brushRef="#br0" timeOffset="3414.508">128 729,'8'206,"-1"293,-9-298,5-45,-1 88,-16-105,13-135,0-9,0-8,0-2</inkml:trace>
  <inkml:trace contextRef="#ctx0" brushRef="#br0" timeOffset="8277.671">22 19,'1'0,"-1"1,1-1,0 1,-1-1,1 0,-1 1,1 0,-1-1,1 1,-1-1,0 1,1 0,-1-1,0 1,1 0,-1-1,0 1,0 0,1-1,-1 1,0 0,0 0,4 20,-4-18,28 142,-2-27,-11-21,31 127,-20-38,-16-103,-4 0,-4 29,7 79,0 234,-9-362,4 39,1 186,-5-238,0-46</inkml:trace>
  <inkml:trace contextRef="#ctx0" brushRef="#br0" timeOffset="22021.329">0 89</inkml:trace>
  <inkml:trace contextRef="#ctx0" brushRef="#br0" timeOffset="25082.679">66 102,'9'20,"-1"0,0 0,2 14,-9-28,30 71,-28-63,0 0,0 1,-1 11,6 30,-3-28,-2 1,1 23,-1 6,0 17,-3-46,2 0,1 1,0 5,-1 30,-1-20,5 64,1 70,-7 57,0-229</inkml:trace>
  <inkml:trace contextRef="#ctx0" brushRef="#br0" timeOffset="30111.911">168 733,'9'76,"-7"-46,1 0,2 0,1 3,8 49,2 34,-8-37,-2 1,-5 16,4 35,-1-88,8 31,-11-71,6 58,-3 0,-2 0,-4 34,0 2,2 102,0-202</inkml:trace>
  <inkml:trace contextRef="#ctx0" brushRef="#br0" timeOffset="35592.762">62 5,'1'3,"-1"1,1-1,0 0,0 0,1 0,-1 0,1 0,-1-1,1 1,2 2,9 19,-6 0,-2-1,-1 1,0-1,-2 1,-1 0,0 0,5 50,-2-51,-2 1,-1 6,0-15,0 1,4 15,2 21,1 59,1 59,0 78,0-52,-5-132,-1-20,0-8,-1 0,-2 0,-2 0,-2 10,-4 21,-5 26,8-51,1 0,2 0,2 0,2 5,-1 32,1-26,4 10,0 15,-5-73,0 0,0-1,0 1,1-1,-1 1,1-1,0 0,1 0,-1 1,1-1,-1-1,1 1,1 0,-4-4,1 0,-1 0,1 0,-1 0,1 0,-1 1,1-1,-1 0,1 0,-1-1,1 1,-1 0,1 0,-1 0,1 0,-1 0,1 0,-1-1,1 1,-1 0,0 0,1-1,-1 1,1 0,-1-1,0 1,1 0,-1-1,0 1,1-1,-1 1,0-1,0 1,1 0,-1-1,0 1,0-1,0 1,0-1,0 1,1-1,-1 1,0-1,0 1,0-1,0 1,-1-1,2-4</inkml:trace>
  <inkml:trace contextRef="#ctx0" brushRef="#br0" timeOffset="37394.464">260 2012,'1'0,"0"1,-1 0,1-1,-1 1,1 0,-1 0,1-1,-1 1,1 0,-1 0,0 0,1-1,-1 1,0 0,0 0,0 0,0 0,0 0,0 0,0 0,2 20,-2-3,-1 0,-2 16,-2 8,5-39</inkml:trace>
  <inkml:trace contextRef="#ctx0" brushRef="#br0" timeOffset="48803.449">40 349,'1'1,"0"-1,0 1,0 0,1-1,-1 1,0 0,0 0,0 0,0 0,-1 0,1 0,0 0,0 0,-1 1,1-1,0 1,11 21,-5-5,0 0,-1 0,-1 1,0 0,-1 0,0 19,1 78,-5-115,0 1,1 0,0-1,-1 1,1-1,0 1,0-1,0 1,0-1,0 0,0 1,0-1,0 0,1 0,-1 0,0 0,1 0,-1 0,1 0,-1 0,1-1,-1 1,1 0,0-1,0 1,1 0,-1-1,1 2,-1-1,0 0,1 1,-1-1,0 1,0-1,0 1,0 0,0 0,0 0,0 1,0 1,0 0,-1 0,1 1,-1-1,0 1,0-1,0 1,-1 0,1 3,-3 47,1-22,-1 22,-4 20,6-75,0 1,0 0,0 0,0-1,0 1,0 0,0 0,0-1,0 1,-1 0,1 0,0-1,0 1,-1 0,1-1,0 1,-1 0,1-1,-1 1,1-1,-1 1,1 0,-7-13,-2-29,7 13,2 19</inkml:trace>
  <inkml:trace contextRef="#ctx0" brushRef="#br0" timeOffset="55928.83">97 160,'0'-2,"-1"0,0 0,1 0,-1 0,0 0,0 0,0 1,0-1,-1 0,1 0,-10-16,3-47,3 18,5 46,0 1,0-1,0 1,0 0,0-1,1 1,-1 0,0-1,0 1,0 0,0-1,0 1,1 0,-1 0,0-1,0 1,1 0,-1 0,0-1,0 1,1 0,-1 0,0 0,1-1,-1 1,0 0,1 0,-1 0,0 0,1 0,-1 0,0 0,1 0,-1 0,0 0,1 0,-1 0,1 0,-1 0,0 0,1 0,-1 0,0 0,4 1</inkml:trace>
  <inkml:trace contextRef="#ctx0" brushRef="#br0" timeOffset="67288.293">71 424,'2'0,"0"1,0-1,0 0,-1 1,1-1,0 1,0 0,0 0,0 0,-1 0,1 0,0 0,-1 0,1 0,-1 0,1 1,-1-1,0 1,0-1,1 1,1 4,1-1,-1 1,0 0,0 0,1 4,23 52,0 16,-20-19,-5-34,2 29,-4 0,-2 4,1 23,1-48,-5-112,3 38,0 10,2-26,4 46,3 13,-6-1,0 1,0-1,0 0,0 1,0-1,0 0,0 1,-1-1,1 1,0-1,-1 1,1 1,1 32,0 1,-4 27,0 2,2-59,0 20,0-26,0 1,0-1,0 1,0-1,0 1,0-1,0 0,0 1,0-1,0 1,0-1,0 0,0 1,1-1,-1 1,0-1,0 0,1 1,-1-1,0 0,0 1,1-1,-1 0,0 1,1-1,-1 0,0 0,1 1,-1-1,1 0,-1 0,0 0,1 0,-1 1,1-1,-1 0,0 0,1 0,-1 0,1 0,-1 0,1 0,-1 0,0 0,1 0,-1-1,1 1,-1 0,1-1,-1 1,0 0,1-1,-1 1,0-1,1 1,-1-1,0 1,0-1,1 1,-1-1,0 1,0-1,0 1,0-1,0 1,0-1,1 1,-1-1,0 1,0-1,-1 1,1-1,0 1,0-1,0 0,-5-22,1 9,3-6,1 12,-1 0,1 0,0 0,1 0,0-1,1-2,2 22,0 8,-4 42,-5 42,1 20,3-119,0-2</inkml:trace>
  <inkml:trace contextRef="#ctx0" brushRef="#br0" timeOffset="274950.258">53 354,'0'-1,"1"-1,0 0,1-1,-1 0,1 0</inkml:trace>
  <inkml:trace contextRef="#ctx0" brushRef="#br0" timeOffset="291753.367">62 266,'0'3,"1"1,0-1,0 0,0 1,0-1,0 0,0 0,1 1,0 0,0-1,0 1,0 0,-1 0,1 0,-1 0,1 3,-1-1,1 1,0-1,1 0,-1 0,1 0,0 0,1-1,0 1,0-1,0 0,0 0,1 1,1-1,-1 1,0 1,-1-1,1 1,-1 0,0 0,-1 0,2 5,-1 9,0 0,-2 1,0-1,-1 11,0-3,-3 122,0-49,2 163,0-260</inkml:trace>
</inkml:ink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3ECB8-A7DC-4FB6-A562-AC8242504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F32D4E-6E42-47AE-9ECD-82965F5D2D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94B91-3307-47FE-B7C7-EAAC43051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A626A-A390-491D-8B50-7E4AF6BCA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D3E70-EFD8-4970-A3CD-D18DB3920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93474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B880C-309F-4A42-A2CE-3ECCE68DC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230D25-7DD1-4222-B5AF-EE700C9CE4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1A6D6-143A-408E-8590-3E2ED02EC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82D88-59A9-447B-B960-4C8621905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37BE4-CEF3-4E79-9D48-5D7AC762C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5706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B4C2B0-E51F-4DB2-A590-2DC3935EA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9C870C-678D-4F4F-872C-C332A218D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606E2-F1D6-455A-9698-07ECEB510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34455-6DBC-4772-BFB2-B5F86CFD7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21429-D2BD-4FDD-9CFC-9806362F5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3766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E5F32-0139-4CEF-A2FF-69A5290CA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286C5-9757-4088-8F04-64725F105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941B1-532F-4C64-8D6B-3225F94C2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40C0A-47EE-49F0-927E-CAB9A88F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91FBA-7FDD-4DC3-A2AF-64DCFF835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4335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5D44D-67DA-49C9-9F77-0870475A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765BA-5397-4A46-B094-6A8B32E07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2EDAF-DF2D-4BFC-8D6D-6EFBA9535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1893A-50B8-46C2-A78F-A31E3D593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0B706-FADB-4EF8-A492-CAA6F41A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78352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25D41-1525-400F-96B1-ECA5DA1F5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4F206-346A-4BB0-A6DE-CB1EAF328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E6A5D-265F-4831-B872-C335B2B28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30E01-E1B9-4A50-A17C-5DAF6D6C2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5A9E18-17DF-4D7B-B25C-7D4E81FB6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2DCD6-D996-4BDE-9EF5-67E8436E8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2034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A13B-6650-410B-8AB2-D840D547E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157A2-FEC5-47BD-9594-FE49B1813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F077D6-8F69-4887-A572-A5B1AEFC1A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38CFE7-4D84-4689-9A7C-EEEEAF3BAF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6C4CA8-43D8-4158-B2AE-EE23E3F33D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99E618-687F-41F6-AB5F-FA098AC89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BCCF66-31F7-47DF-8602-5A0D0B751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10650C-E37B-4C7D-AABF-794F8D187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9955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A2E55-8270-4452-AB51-71F704AC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6E8ABF-DB2C-44F6-96E8-F0E73786A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285921-FFDD-4CF1-A243-782876B56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40C492-84F3-4571-BC76-EA0C86675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71398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59DA84-F508-4F7E-87EF-ADEED0CE4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D0B84-3E35-4B3B-80AC-BAC273F2E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AD56F-D4C5-4C6D-8A81-A612020B4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9329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02F24-6AD1-4FB2-BE42-93F17854F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8857F-D162-4FAD-B826-31B8EB5BF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51A527-E7A9-44B3-980B-7E57B1B705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42324-24A2-43C9-9DDF-C6B5CD823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692514-79EC-4E00-AC2C-AC13CC8F5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C6065-3433-4A03-AF38-D5BCB4E7F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1205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30353-131A-49C5-98ED-0E7D050E6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D0CBF6-2BFC-476F-9299-BFD9C019B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F04F0F-38D5-466F-88DC-0646AF7C8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772E0-D95E-4819-BDE6-33AB2BDD8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2BE7A-865F-4F63-8BA3-DE43E834A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EA2F4-F742-43D3-86AF-A0D369EDD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52503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80C8D9-8A31-46F2-9EB5-8A3E0EF00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C782A-A138-4DBC-B0FF-BDC5E5662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048BB-7791-4978-B1D3-1C2D12D572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639B2-028F-40B5-9BC8-E629BC3D6C61}" type="datetimeFigureOut">
              <a:rPr lang="de-CH" smtClean="0"/>
              <a:t>14.12.2019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DB65A-F66A-44A8-9A35-61DE2A63E1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2551-0A4C-49A9-AB04-CE5CBB3C65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3174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4.png"/><Relationship Id="rId12" Type="http://schemas.openxmlformats.org/officeDocument/2006/relationships/customXml" Target="../ink/ink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86;p13">
            <a:extLst>
              <a:ext uri="{FF2B5EF4-FFF2-40B4-BE49-F238E27FC236}">
                <a16:creationId xmlns:a16="http://schemas.microsoft.com/office/drawing/2014/main" id="{AB1BF43F-5087-4FBA-A3E8-B476F46E9EB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455745" y="1168166"/>
            <a:ext cx="5324474" cy="4048109"/>
          </a:xfrm>
          <a:prstGeom prst="rect">
            <a:avLst/>
          </a:prstGeom>
        </p:spPr>
        <p:txBody>
          <a:bodyPr spcFirstLastPara="1" lIns="91425" tIns="91425" rIns="91425" bIns="91425" anchor="b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8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haroni" panose="020B0604020202020204" pitchFamily="2" charset="-79"/>
                <a:cs typeface="Aharoni" panose="020B0604020202020204" pitchFamily="2" charset="-79"/>
              </a:rPr>
              <a:t>ONLINE PRE ORDERING SYSTEM</a:t>
            </a:r>
          </a:p>
        </p:txBody>
      </p:sp>
      <p:sp>
        <p:nvSpPr>
          <p:cNvPr id="26" name="Google Shape;87;p13">
            <a:extLst>
              <a:ext uri="{FF2B5EF4-FFF2-40B4-BE49-F238E27FC236}">
                <a16:creationId xmlns:a16="http://schemas.microsoft.com/office/drawing/2014/main" id="{514579B2-0E7C-4083-A95B-C104FBCB333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183047" y="5318727"/>
            <a:ext cx="2190639" cy="457211"/>
          </a:xfrm>
          <a:prstGeom prst="rect">
            <a:avLst/>
          </a:prstGeom>
        </p:spPr>
        <p:txBody>
          <a:bodyPr spcFirstLastPara="1" lIns="91425" tIns="91425" rIns="91425" bIns="91425" anchor="t" anchorCtr="0">
            <a:normAutofit/>
          </a:bodyPr>
          <a:lstStyle/>
          <a:p>
            <a:pPr lvl="0" algn="l">
              <a:spcBef>
                <a:spcPts val="0"/>
              </a:spcBef>
            </a:pPr>
            <a:r>
              <a:rPr lang="de-CH" sz="2000" dirty="0"/>
              <a:t>FOR RESTAURANTS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" name="Google Shape;88;p13">
            <a:extLst>
              <a:ext uri="{FF2B5EF4-FFF2-40B4-BE49-F238E27FC236}">
                <a16:creationId xmlns:a16="http://schemas.microsoft.com/office/drawing/2014/main" id="{7CC74C2A-44EC-465B-8FB5-D6514204AAE4}"/>
              </a:ext>
            </a:extLst>
          </p:cNvPr>
          <p:cNvPicPr preferRelativeResize="0"/>
          <p:nvPr/>
        </p:nvPicPr>
        <p:blipFill rotWithShape="1">
          <a:blip r:embed="rId2">
            <a:extLst/>
          </a:blip>
          <a:srcRect l="25757" r="15608" b="-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54" name="Google Shape;86;p13">
            <a:extLst>
              <a:ext uri="{FF2B5EF4-FFF2-40B4-BE49-F238E27FC236}">
                <a16:creationId xmlns:a16="http://schemas.microsoft.com/office/drawing/2014/main" id="{3DD9B2D5-8A78-47E1-9172-26742A720D97}"/>
              </a:ext>
            </a:extLst>
          </p:cNvPr>
          <p:cNvSpPr txBox="1">
            <a:spLocks/>
          </p:cNvSpPr>
          <p:nvPr/>
        </p:nvSpPr>
        <p:spPr>
          <a:xfrm>
            <a:off x="3856382" y="6015151"/>
            <a:ext cx="8335597" cy="842839"/>
          </a:xfrm>
          <a:prstGeom prst="rect">
            <a:avLst/>
          </a:prstGeom>
        </p:spPr>
        <p:txBody>
          <a:bodyPr spcFirstLastPara="1" vert="horz" lIns="91425" tIns="91425" rIns="91425" bIns="91425" rtlCol="0" anchor="b" anchorCtr="0">
            <a:normAutofit fontScale="6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I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N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T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R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O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D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U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C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I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N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G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 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T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O SIMME PLATFORM</a:t>
            </a:r>
            <a:endParaRPr lang="de-CH" sz="6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+mn-l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ABA1C04-1650-48EF-9210-B192658547DD}"/>
              </a:ext>
            </a:extLst>
          </p:cNvPr>
          <p:cNvCxnSpPr>
            <a:cxnSpLocks/>
          </p:cNvCxnSpPr>
          <p:nvPr/>
        </p:nvCxnSpPr>
        <p:spPr>
          <a:xfrm>
            <a:off x="8295595" y="5186086"/>
            <a:ext cx="1922460" cy="0"/>
          </a:xfrm>
          <a:prstGeom prst="line">
            <a:avLst/>
          </a:prstGeom>
          <a:ln w="762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0F6DD811-E68A-4CF2-A6AE-D923B9173D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6"/>
          <a:stretch/>
        </p:blipFill>
        <p:spPr>
          <a:xfrm>
            <a:off x="6096000" y="-1058"/>
            <a:ext cx="6102299" cy="7937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6547BC39-3F59-4F63-9015-4FA199EAB4FB}"/>
                  </a:ext>
                </a:extLst>
              </p14:cNvPr>
              <p14:cNvContentPartPr/>
              <p14:nvPr/>
            </p14:nvContentPartPr>
            <p14:xfrm>
              <a:off x="6271873" y="912000"/>
              <a:ext cx="360" cy="108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6547BC39-3F59-4F63-9015-4FA199EAB4F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54233" y="804000"/>
                <a:ext cx="3600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28C95A64-7821-4BEF-BBD9-D367D1978436}"/>
                  </a:ext>
                </a:extLst>
              </p14:cNvPr>
              <p14:cNvContentPartPr/>
              <p14:nvPr/>
            </p14:nvContentPartPr>
            <p14:xfrm>
              <a:off x="6005113" y="173280"/>
              <a:ext cx="360" cy="144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28C95A64-7821-4BEF-BBD9-D367D197843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7473" y="155280"/>
                <a:ext cx="3600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74509FF5-3170-4A72-998D-A31751DDF222}"/>
                  </a:ext>
                </a:extLst>
              </p14:cNvPr>
              <p14:cNvContentPartPr/>
              <p14:nvPr/>
            </p14:nvContentPartPr>
            <p14:xfrm>
              <a:off x="6180078" y="107760"/>
              <a:ext cx="268560" cy="27612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74509FF5-3170-4A72-998D-A31751DDF22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26078" y="-240"/>
                <a:ext cx="376200" cy="4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9E4D9632-6D8E-4A56-AA33-65FF948E8032}"/>
                  </a:ext>
                </a:extLst>
              </p14:cNvPr>
              <p14:cNvContentPartPr/>
              <p14:nvPr/>
            </p14:nvContentPartPr>
            <p14:xfrm>
              <a:off x="6221838" y="356160"/>
              <a:ext cx="357120" cy="3528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9E4D9632-6D8E-4A56-AA33-65FF948E803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168198" y="248520"/>
                <a:ext cx="46476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5039E12A-8780-40E5-B9D3-552E8994A275}"/>
                  </a:ext>
                </a:extLst>
              </p14:cNvPr>
              <p14:cNvContentPartPr/>
              <p14:nvPr/>
            </p14:nvContentPartPr>
            <p14:xfrm>
              <a:off x="6056233" y="13947"/>
              <a:ext cx="98280" cy="801933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5039E12A-8780-40E5-B9D3-552E8994A27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038299" y="-3690"/>
                <a:ext cx="133790" cy="83756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8498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F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4465609" y="639128"/>
              <a:ext cx="32608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53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B2F73D18-D959-4C82-AB9A-CA5C0921D4C0}"/>
              </a:ext>
            </a:extLst>
          </p:cNvPr>
          <p:cNvSpPr txBox="1">
            <a:spLocks/>
          </p:cNvSpPr>
          <p:nvPr/>
        </p:nvSpPr>
        <p:spPr>
          <a:xfrm>
            <a:off x="234498" y="3144496"/>
            <a:ext cx="3447695" cy="89155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1000"/>
              </a:spcBef>
            </a:pPr>
            <a:r>
              <a:rPr lang="en-US" sz="6000" kern="1200" dirty="0">
                <a:solidFill>
                  <a:srgbClr val="FFC000"/>
                </a:solidFill>
                <a:latin typeface="+mn-lt"/>
                <a:ea typeface="+mn-ea"/>
                <a:cs typeface="+mn-cs"/>
              </a:rPr>
              <a:t>Thank You!</a:t>
            </a:r>
          </a:p>
        </p:txBody>
      </p:sp>
      <p:sp>
        <p:nvSpPr>
          <p:cNvPr id="29" name="Freeform: Shape 17">
            <a:extLst>
              <a:ext uri="{FF2B5EF4-FFF2-40B4-BE49-F238E27FC236}">
                <a16:creationId xmlns:a16="http://schemas.microsoft.com/office/drawing/2014/main" id="{83FA766D-3260-4E0A-9E7F-A2C93DFF1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6518"/>
            <a:ext cx="4100079" cy="6194580"/>
          </a:xfrm>
          <a:custGeom>
            <a:avLst/>
            <a:gdLst>
              <a:gd name="connsiteX0" fmla="*/ 1002789 w 4100079"/>
              <a:gd name="connsiteY0" fmla="*/ 0 h 6194580"/>
              <a:gd name="connsiteX1" fmla="*/ 4100079 w 4100079"/>
              <a:gd name="connsiteY1" fmla="*/ 3097290 h 6194580"/>
              <a:gd name="connsiteX2" fmla="*/ 1002789 w 4100079"/>
              <a:gd name="connsiteY2" fmla="*/ 6194580 h 6194580"/>
              <a:gd name="connsiteX3" fmla="*/ 81750 w 4100079"/>
              <a:gd name="connsiteY3" fmla="*/ 6055332 h 6194580"/>
              <a:gd name="connsiteX4" fmla="*/ 0 w 4100079"/>
              <a:gd name="connsiteY4" fmla="*/ 6025411 h 6194580"/>
              <a:gd name="connsiteX5" fmla="*/ 0 w 4100079"/>
              <a:gd name="connsiteY5" fmla="*/ 169169 h 6194580"/>
              <a:gd name="connsiteX6" fmla="*/ 81750 w 4100079"/>
              <a:gd name="connsiteY6" fmla="*/ 139248 h 6194580"/>
              <a:gd name="connsiteX7" fmla="*/ 1002789 w 4100079"/>
              <a:gd name="connsiteY7" fmla="*/ 0 h 61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0079" h="6194580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19">
            <a:extLst>
              <a:ext uri="{FF2B5EF4-FFF2-40B4-BE49-F238E27FC236}">
                <a16:creationId xmlns:a16="http://schemas.microsoft.com/office/drawing/2014/main" id="{CB435A06-5FFD-4CF8-BE06-3796EC420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53543" y="0"/>
            <a:ext cx="3566160" cy="3159748"/>
          </a:xfrm>
          <a:custGeom>
            <a:avLst/>
            <a:gdLst>
              <a:gd name="connsiteX0" fmla="*/ 649888 w 3566160"/>
              <a:gd name="connsiteY0" fmla="*/ 0 h 3159748"/>
              <a:gd name="connsiteX1" fmla="*/ 2916273 w 3566160"/>
              <a:gd name="connsiteY1" fmla="*/ 0 h 3159748"/>
              <a:gd name="connsiteX2" fmla="*/ 2917285 w 3566160"/>
              <a:gd name="connsiteY2" fmla="*/ 757 h 3159748"/>
              <a:gd name="connsiteX3" fmla="*/ 3566160 w 3566160"/>
              <a:gd name="connsiteY3" fmla="*/ 1376668 h 3159748"/>
              <a:gd name="connsiteX4" fmla="*/ 1783080 w 3566160"/>
              <a:gd name="connsiteY4" fmla="*/ 3159748 h 3159748"/>
              <a:gd name="connsiteX5" fmla="*/ 0 w 3566160"/>
              <a:gd name="connsiteY5" fmla="*/ 1376668 h 3159748"/>
              <a:gd name="connsiteX6" fmla="*/ 648876 w 3566160"/>
              <a:gd name="connsiteY6" fmla="*/ 757 h 315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6160" h="3159748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Google Shape;88;p13">
            <a:extLst>
              <a:ext uri="{FF2B5EF4-FFF2-40B4-BE49-F238E27FC236}">
                <a16:creationId xmlns:a16="http://schemas.microsoft.com/office/drawing/2014/main" id="{8DCF6B61-F1C0-43A0-AFB5-0934F24774A8}"/>
              </a:ext>
            </a:extLst>
          </p:cNvPr>
          <p:cNvPicPr preferRelativeResize="0"/>
          <p:nvPr/>
        </p:nvPicPr>
        <p:blipFill rotWithShape="1">
          <a:blip r:embed="rId2">
            <a:extLst/>
          </a:blip>
          <a:srcRect l="19003" r="8859" b="2"/>
          <a:stretch/>
        </p:blipFill>
        <p:spPr>
          <a:xfrm>
            <a:off x="4518135" y="10"/>
            <a:ext cx="3236976" cy="2995146"/>
          </a:xfrm>
          <a:custGeom>
            <a:avLst/>
            <a:gdLst>
              <a:gd name="connsiteX0" fmla="*/ 770517 w 3236976"/>
              <a:gd name="connsiteY0" fmla="*/ 0 h 2995156"/>
              <a:gd name="connsiteX1" fmla="*/ 2466460 w 3236976"/>
              <a:gd name="connsiteY1" fmla="*/ 0 h 2995156"/>
              <a:gd name="connsiteX2" fmla="*/ 2523400 w 3236976"/>
              <a:gd name="connsiteY2" fmla="*/ 34592 h 2995156"/>
              <a:gd name="connsiteX3" fmla="*/ 3236976 w 3236976"/>
              <a:gd name="connsiteY3" fmla="*/ 1376668 h 2995156"/>
              <a:gd name="connsiteX4" fmla="*/ 1618488 w 3236976"/>
              <a:gd name="connsiteY4" fmla="*/ 2995156 h 2995156"/>
              <a:gd name="connsiteX5" fmla="*/ 0 w 3236976"/>
              <a:gd name="connsiteY5" fmla="*/ 1376668 h 2995156"/>
              <a:gd name="connsiteX6" fmla="*/ 713576 w 3236976"/>
              <a:gd name="connsiteY6" fmla="*/ 34592 h 299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6976" h="299515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  <a:noFill/>
        </p:spPr>
      </p:pic>
      <p:sp>
        <p:nvSpPr>
          <p:cNvPr id="31" name="Freeform: Shape 21">
            <a:extLst>
              <a:ext uri="{FF2B5EF4-FFF2-40B4-BE49-F238E27FC236}">
                <a16:creationId xmlns:a16="http://schemas.microsoft.com/office/drawing/2014/main" id="{5E10DA6E-C3FF-4539-BF84-4775BB7EC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4396" y="2042"/>
            <a:ext cx="3387604" cy="4183848"/>
          </a:xfrm>
          <a:custGeom>
            <a:avLst/>
            <a:gdLst>
              <a:gd name="connsiteX0" fmla="*/ 420128 w 3387604"/>
              <a:gd name="connsiteY0" fmla="*/ 0 h 4183848"/>
              <a:gd name="connsiteX1" fmla="*/ 3387604 w 3387604"/>
              <a:gd name="connsiteY1" fmla="*/ 0 h 4183848"/>
              <a:gd name="connsiteX2" fmla="*/ 3387604 w 3387604"/>
              <a:gd name="connsiteY2" fmla="*/ 4101530 h 4183848"/>
              <a:gd name="connsiteX3" fmla="*/ 3283372 w 3387604"/>
              <a:gd name="connsiteY3" fmla="*/ 4128330 h 4183848"/>
              <a:gd name="connsiteX4" fmla="*/ 2732648 w 3387604"/>
              <a:gd name="connsiteY4" fmla="*/ 4183848 h 4183848"/>
              <a:gd name="connsiteX5" fmla="*/ 0 w 3387604"/>
              <a:gd name="connsiteY5" fmla="*/ 1451200 h 4183848"/>
              <a:gd name="connsiteX6" fmla="*/ 329816 w 3387604"/>
              <a:gd name="connsiteY6" fmla="*/ 148658 h 418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7604" h="4183848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0D2E68-5562-4056-A73D-72C1E3825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invGray">
          <a:xfrm rot="5400000">
            <a:off x="4851969" y="590809"/>
            <a:ext cx="6858000" cy="567638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AAC63E46-1497-4C9B-B581-1EEBE320C10E}"/>
              </a:ext>
            </a:extLst>
          </p:cNvPr>
          <p:cNvSpPr txBox="1">
            <a:spLocks/>
          </p:cNvSpPr>
          <p:nvPr/>
        </p:nvSpPr>
        <p:spPr>
          <a:xfrm>
            <a:off x="5442778" y="462011"/>
            <a:ext cx="5676382" cy="1879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CH" sz="6000">
                <a:solidFill>
                  <a:schemeClr val="bg1"/>
                </a:solidFill>
              </a:rPr>
              <a:t>W</a:t>
            </a:r>
            <a:r>
              <a:rPr lang="de-CH" sz="6000">
                <a:solidFill>
                  <a:schemeClr val="bg1"/>
                </a:solidFill>
              </a:rPr>
              <a:t>e</a:t>
            </a:r>
            <a:r>
              <a:rPr lang="en-CH" sz="6000">
                <a:solidFill>
                  <a:schemeClr val="bg1"/>
                </a:solidFill>
              </a:rPr>
              <a:t> </a:t>
            </a:r>
            <a:r>
              <a:rPr lang="de-CH" sz="6000">
                <a:solidFill>
                  <a:schemeClr val="bg1"/>
                </a:solidFill>
              </a:rPr>
              <a:t>a</a:t>
            </a:r>
            <a:r>
              <a:rPr lang="en-CH" sz="6000">
                <a:solidFill>
                  <a:schemeClr val="bg1"/>
                </a:solidFill>
              </a:rPr>
              <a:t>p</a:t>
            </a:r>
            <a:r>
              <a:rPr lang="de-CH" sz="6000">
                <a:solidFill>
                  <a:schemeClr val="bg1"/>
                </a:solidFill>
              </a:rPr>
              <a:t>p</a:t>
            </a:r>
            <a:r>
              <a:rPr lang="en-CH" sz="6000">
                <a:solidFill>
                  <a:schemeClr val="bg1"/>
                </a:solidFill>
              </a:rPr>
              <a:t>r</a:t>
            </a:r>
            <a:r>
              <a:rPr lang="de-CH" sz="6000">
                <a:solidFill>
                  <a:schemeClr val="bg1"/>
                </a:solidFill>
              </a:rPr>
              <a:t>e</a:t>
            </a:r>
            <a:r>
              <a:rPr lang="en-CH" sz="6000">
                <a:solidFill>
                  <a:schemeClr val="bg1"/>
                </a:solidFill>
              </a:rPr>
              <a:t>c</a:t>
            </a:r>
            <a:r>
              <a:rPr lang="de-CH" sz="6000">
                <a:solidFill>
                  <a:schemeClr val="bg1"/>
                </a:solidFill>
              </a:rPr>
              <a:t>i</a:t>
            </a:r>
            <a:r>
              <a:rPr lang="en-CH" sz="6000">
                <a:solidFill>
                  <a:schemeClr val="bg1"/>
                </a:solidFill>
              </a:rPr>
              <a:t>a</a:t>
            </a:r>
            <a:r>
              <a:rPr lang="de-CH" sz="6000">
                <a:solidFill>
                  <a:schemeClr val="bg1"/>
                </a:solidFill>
              </a:rPr>
              <a:t>t</a:t>
            </a:r>
            <a:r>
              <a:rPr lang="en-CH" sz="6000">
                <a:solidFill>
                  <a:schemeClr val="bg1"/>
                </a:solidFill>
              </a:rPr>
              <a:t>e </a:t>
            </a:r>
            <a:r>
              <a:rPr lang="de-CH" sz="6000">
                <a:solidFill>
                  <a:schemeClr val="bg1"/>
                </a:solidFill>
              </a:rPr>
              <a:t>y</a:t>
            </a:r>
            <a:r>
              <a:rPr lang="en-CH" sz="6000">
                <a:solidFill>
                  <a:schemeClr val="bg1"/>
                </a:solidFill>
              </a:rPr>
              <a:t>o</a:t>
            </a:r>
            <a:r>
              <a:rPr lang="de-CH" sz="6000">
                <a:solidFill>
                  <a:schemeClr val="bg1"/>
                </a:solidFill>
              </a:rPr>
              <a:t>u</a:t>
            </a:r>
            <a:r>
              <a:rPr lang="en-CH" sz="6000">
                <a:solidFill>
                  <a:schemeClr val="bg1"/>
                </a:solidFill>
              </a:rPr>
              <a:t>r </a:t>
            </a:r>
            <a:r>
              <a:rPr lang="de-CH" sz="6000">
                <a:solidFill>
                  <a:schemeClr val="bg1"/>
                </a:solidFill>
              </a:rPr>
              <a:t>a</a:t>
            </a:r>
            <a:r>
              <a:rPr lang="en-CH" sz="6000">
                <a:solidFill>
                  <a:schemeClr val="bg1"/>
                </a:solidFill>
              </a:rPr>
              <a:t>t</a:t>
            </a:r>
            <a:r>
              <a:rPr lang="de-CH" sz="6000">
                <a:solidFill>
                  <a:schemeClr val="bg1"/>
                </a:solidFill>
              </a:rPr>
              <a:t>t</a:t>
            </a:r>
            <a:r>
              <a:rPr lang="en-CH" sz="6000">
                <a:solidFill>
                  <a:schemeClr val="bg1"/>
                </a:solidFill>
              </a:rPr>
              <a:t>e</a:t>
            </a:r>
            <a:r>
              <a:rPr lang="de-CH" sz="6000">
                <a:solidFill>
                  <a:schemeClr val="bg1"/>
                </a:solidFill>
              </a:rPr>
              <a:t>n</a:t>
            </a:r>
            <a:r>
              <a:rPr lang="en-CH" sz="6000">
                <a:solidFill>
                  <a:schemeClr val="bg1"/>
                </a:solidFill>
              </a:rPr>
              <a:t>t</a:t>
            </a:r>
            <a:r>
              <a:rPr lang="de-CH" sz="6000">
                <a:solidFill>
                  <a:schemeClr val="bg1"/>
                </a:solidFill>
              </a:rPr>
              <a:t>i</a:t>
            </a:r>
            <a:r>
              <a:rPr lang="en-CH" sz="6000">
                <a:solidFill>
                  <a:schemeClr val="bg1"/>
                </a:solidFill>
              </a:rPr>
              <a:t>o</a:t>
            </a:r>
            <a:r>
              <a:rPr lang="de-CH" sz="6000">
                <a:solidFill>
                  <a:schemeClr val="bg1"/>
                </a:solidFill>
              </a:rPr>
              <a:t>n</a:t>
            </a:r>
            <a:r>
              <a:rPr lang="en-CH" sz="6000">
                <a:solidFill>
                  <a:schemeClr val="bg1"/>
                </a:solidFill>
              </a:rPr>
              <a:t>!</a:t>
            </a:r>
            <a:endParaRPr lang="en-US" sz="6000">
              <a:solidFill>
                <a:schemeClr val="bg1"/>
              </a:solidFill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790C0CE2-0398-4C14-93B9-C93C9E7C56EF}"/>
              </a:ext>
            </a:extLst>
          </p:cNvPr>
          <p:cNvSpPr txBox="1">
            <a:spLocks/>
          </p:cNvSpPr>
          <p:nvPr/>
        </p:nvSpPr>
        <p:spPr>
          <a:xfrm>
            <a:off x="5442778" y="3621906"/>
            <a:ext cx="5676382" cy="276067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de-CH" sz="6000"/>
              <a:t>Q</a:t>
            </a:r>
            <a:r>
              <a:rPr lang="en-CH" sz="6000"/>
              <a:t>u</a:t>
            </a:r>
            <a:r>
              <a:rPr lang="de-CH" sz="6000"/>
              <a:t>e</a:t>
            </a:r>
            <a:r>
              <a:rPr lang="en-CH" sz="6000"/>
              <a:t>s</a:t>
            </a:r>
            <a:r>
              <a:rPr lang="de-CH" sz="6000"/>
              <a:t>t</a:t>
            </a:r>
            <a:r>
              <a:rPr lang="en-CH" sz="6000"/>
              <a:t>i</a:t>
            </a:r>
            <a:r>
              <a:rPr lang="de-CH" sz="6000"/>
              <a:t>o</a:t>
            </a:r>
            <a:r>
              <a:rPr lang="en-CH" sz="6000"/>
              <a:t>n</a:t>
            </a:r>
            <a:r>
              <a:rPr lang="de-CH" sz="6000"/>
              <a:t>s</a:t>
            </a:r>
            <a:r>
              <a:rPr lang="en-CH" sz="6000"/>
              <a:t>?</a:t>
            </a:r>
            <a:br>
              <a:rPr lang="en-CH" sz="6000"/>
            </a:br>
            <a:r>
              <a:rPr lang="de-CH" sz="6000"/>
              <a:t>F</a:t>
            </a:r>
            <a:r>
              <a:rPr lang="en-CH" sz="6000"/>
              <a:t>e</a:t>
            </a:r>
            <a:r>
              <a:rPr lang="de-CH" sz="6000"/>
              <a:t>e</a:t>
            </a:r>
            <a:r>
              <a:rPr lang="en-CH" sz="6000"/>
              <a:t>d</a:t>
            </a:r>
            <a:r>
              <a:rPr lang="de-CH" sz="6000"/>
              <a:t>b</a:t>
            </a:r>
            <a:r>
              <a:rPr lang="en-CH" sz="6000"/>
              <a:t>a</a:t>
            </a:r>
            <a:r>
              <a:rPr lang="de-CH" sz="6000"/>
              <a:t>c</a:t>
            </a:r>
            <a:r>
              <a:rPr lang="en-CH" sz="6000"/>
              <a:t>k</a:t>
            </a:r>
            <a:r>
              <a:rPr lang="de-CH" sz="6000"/>
              <a:t>s</a:t>
            </a:r>
            <a:r>
              <a:rPr lang="en-CH" sz="6000"/>
              <a:t>?</a:t>
            </a:r>
            <a:br>
              <a:rPr lang="en-CH" sz="6000"/>
            </a:br>
            <a:r>
              <a:rPr lang="de-CH" sz="6000"/>
              <a:t>R</a:t>
            </a:r>
            <a:r>
              <a:rPr lang="en-CH" sz="6000"/>
              <a:t>e</a:t>
            </a:r>
            <a:r>
              <a:rPr lang="de-CH" sz="6000"/>
              <a:t>m</a:t>
            </a:r>
            <a:r>
              <a:rPr lang="en-CH" sz="6000"/>
              <a:t>a</a:t>
            </a:r>
            <a:r>
              <a:rPr lang="de-CH" sz="6000"/>
              <a:t>r</a:t>
            </a:r>
            <a:r>
              <a:rPr lang="en-CH" sz="6000"/>
              <a:t>k</a:t>
            </a:r>
            <a:r>
              <a:rPr lang="de-CH" sz="6000"/>
              <a:t>s</a:t>
            </a:r>
            <a:r>
              <a:rPr lang="en-CH" sz="6000"/>
              <a:t>?</a:t>
            </a:r>
            <a:endParaRPr lang="en-US" sz="6000"/>
          </a:p>
        </p:txBody>
      </p:sp>
    </p:spTree>
    <p:extLst>
      <p:ext uri="{BB962C8B-B14F-4D97-AF65-F5344CB8AC3E}">
        <p14:creationId xmlns:p14="http://schemas.microsoft.com/office/powerpoint/2010/main" val="3999068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AE85B4F-4496-41BA-B102-97E3F60216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5430439"/>
              </p:ext>
            </p:extLst>
          </p:nvPr>
        </p:nvGraphicFramePr>
        <p:xfrm>
          <a:off x="6954" y="1607419"/>
          <a:ext cx="12192000" cy="45334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P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R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M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D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F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3044530" y="639128"/>
              <a:ext cx="61029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OFFLINE 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6505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Y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3776924" y="639128"/>
              <a:ext cx="46381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B6EA6DF-CC72-48D3-AAFF-46D63C421C81}"/>
              </a:ext>
            </a:extLst>
          </p:cNvPr>
          <p:cNvGrpSpPr/>
          <p:nvPr/>
        </p:nvGrpSpPr>
        <p:grpSpPr>
          <a:xfrm>
            <a:off x="1174138" y="1357663"/>
            <a:ext cx="4792884" cy="4792883"/>
            <a:chOff x="251394" y="1513993"/>
            <a:chExt cx="2331973" cy="2331973"/>
          </a:xfrm>
        </p:grpSpPr>
        <p:sp>
          <p:nvSpPr>
            <p:cNvPr id="10" name="Shape 4567">
              <a:extLst>
                <a:ext uri="{FF2B5EF4-FFF2-40B4-BE49-F238E27FC236}">
                  <a16:creationId xmlns:a16="http://schemas.microsoft.com/office/drawing/2014/main" id="{654E5FA5-86B9-4BF7-941D-CEB7D2F130E5}"/>
                </a:ext>
              </a:extLst>
            </p:cNvPr>
            <p:cNvSpPr/>
            <p:nvPr/>
          </p:nvSpPr>
          <p:spPr>
            <a:xfrm>
              <a:off x="251394" y="1513993"/>
              <a:ext cx="2331973" cy="233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66" y="0"/>
                  </a:moveTo>
                  <a:cubicBezTo>
                    <a:pt x="9771" y="0"/>
                    <a:pt x="9485" y="246"/>
                    <a:pt x="9442" y="538"/>
                  </a:cubicBezTo>
                  <a:lnTo>
                    <a:pt x="9222" y="2047"/>
                  </a:lnTo>
                  <a:cubicBezTo>
                    <a:pt x="7990" y="2268"/>
                    <a:pt x="6797" y="2754"/>
                    <a:pt x="5728" y="3497"/>
                  </a:cubicBezTo>
                  <a:lnTo>
                    <a:pt x="4504" y="2585"/>
                  </a:lnTo>
                  <a:cubicBezTo>
                    <a:pt x="4277" y="2415"/>
                    <a:pt x="3882" y="2444"/>
                    <a:pt x="3681" y="2644"/>
                  </a:cubicBezTo>
                  <a:lnTo>
                    <a:pt x="2644" y="3681"/>
                  </a:lnTo>
                  <a:cubicBezTo>
                    <a:pt x="2436" y="3890"/>
                    <a:pt x="2409" y="4268"/>
                    <a:pt x="2585" y="4504"/>
                  </a:cubicBezTo>
                  <a:lnTo>
                    <a:pt x="3497" y="5728"/>
                  </a:lnTo>
                  <a:cubicBezTo>
                    <a:pt x="2754" y="6797"/>
                    <a:pt x="2268" y="7990"/>
                    <a:pt x="2047" y="9222"/>
                  </a:cubicBezTo>
                  <a:lnTo>
                    <a:pt x="538" y="9442"/>
                  </a:lnTo>
                  <a:cubicBezTo>
                    <a:pt x="246" y="9485"/>
                    <a:pt x="0" y="9771"/>
                    <a:pt x="0" y="10066"/>
                  </a:cubicBezTo>
                  <a:lnTo>
                    <a:pt x="0" y="11534"/>
                  </a:lnTo>
                  <a:cubicBezTo>
                    <a:pt x="0" y="11829"/>
                    <a:pt x="246" y="12115"/>
                    <a:pt x="538" y="12158"/>
                  </a:cubicBezTo>
                  <a:lnTo>
                    <a:pt x="2047" y="12378"/>
                  </a:lnTo>
                  <a:cubicBezTo>
                    <a:pt x="2268" y="13610"/>
                    <a:pt x="2754" y="14803"/>
                    <a:pt x="3497" y="15872"/>
                  </a:cubicBezTo>
                  <a:lnTo>
                    <a:pt x="2585" y="17096"/>
                  </a:lnTo>
                  <a:cubicBezTo>
                    <a:pt x="2409" y="17333"/>
                    <a:pt x="2435" y="17707"/>
                    <a:pt x="2644" y="17916"/>
                  </a:cubicBezTo>
                  <a:lnTo>
                    <a:pt x="3681" y="18956"/>
                  </a:lnTo>
                  <a:cubicBezTo>
                    <a:pt x="3882" y="19156"/>
                    <a:pt x="4277" y="19185"/>
                    <a:pt x="4504" y="19015"/>
                  </a:cubicBezTo>
                  <a:lnTo>
                    <a:pt x="5731" y="18103"/>
                  </a:lnTo>
                  <a:cubicBezTo>
                    <a:pt x="6799" y="18846"/>
                    <a:pt x="7990" y="19332"/>
                    <a:pt x="9222" y="19553"/>
                  </a:cubicBezTo>
                  <a:lnTo>
                    <a:pt x="9442" y="21062"/>
                  </a:lnTo>
                  <a:cubicBezTo>
                    <a:pt x="9485" y="21354"/>
                    <a:pt x="9771" y="21600"/>
                    <a:pt x="10066" y="21600"/>
                  </a:cubicBezTo>
                  <a:lnTo>
                    <a:pt x="11534" y="21600"/>
                  </a:lnTo>
                  <a:cubicBezTo>
                    <a:pt x="11829" y="21600"/>
                    <a:pt x="12115" y="21354"/>
                    <a:pt x="12158" y="21062"/>
                  </a:cubicBezTo>
                  <a:lnTo>
                    <a:pt x="12381" y="19553"/>
                  </a:lnTo>
                  <a:cubicBezTo>
                    <a:pt x="13612" y="19332"/>
                    <a:pt x="14802" y="18845"/>
                    <a:pt x="15869" y="18103"/>
                  </a:cubicBezTo>
                  <a:lnTo>
                    <a:pt x="17096" y="19015"/>
                  </a:lnTo>
                  <a:cubicBezTo>
                    <a:pt x="17196" y="19090"/>
                    <a:pt x="17329" y="19131"/>
                    <a:pt x="17467" y="19131"/>
                  </a:cubicBezTo>
                  <a:cubicBezTo>
                    <a:pt x="17642" y="19131"/>
                    <a:pt x="17807" y="19067"/>
                    <a:pt x="17919" y="18956"/>
                  </a:cubicBezTo>
                  <a:lnTo>
                    <a:pt x="18956" y="17919"/>
                  </a:lnTo>
                  <a:cubicBezTo>
                    <a:pt x="19164" y="17710"/>
                    <a:pt x="19191" y="17332"/>
                    <a:pt x="19015" y="17096"/>
                  </a:cubicBezTo>
                  <a:lnTo>
                    <a:pt x="18103" y="15872"/>
                  </a:lnTo>
                  <a:cubicBezTo>
                    <a:pt x="18846" y="14803"/>
                    <a:pt x="19332" y="13610"/>
                    <a:pt x="19553" y="12378"/>
                  </a:cubicBezTo>
                  <a:lnTo>
                    <a:pt x="21062" y="12158"/>
                  </a:lnTo>
                  <a:cubicBezTo>
                    <a:pt x="21354" y="12115"/>
                    <a:pt x="21600" y="11829"/>
                    <a:pt x="21600" y="11534"/>
                  </a:cubicBezTo>
                  <a:lnTo>
                    <a:pt x="21600" y="10066"/>
                  </a:lnTo>
                  <a:cubicBezTo>
                    <a:pt x="21600" y="9771"/>
                    <a:pt x="21354" y="9485"/>
                    <a:pt x="21062" y="9442"/>
                  </a:cubicBezTo>
                  <a:lnTo>
                    <a:pt x="19553" y="9222"/>
                  </a:lnTo>
                  <a:cubicBezTo>
                    <a:pt x="19332" y="7990"/>
                    <a:pt x="18846" y="6797"/>
                    <a:pt x="18103" y="5728"/>
                  </a:cubicBezTo>
                  <a:lnTo>
                    <a:pt x="19015" y="4504"/>
                  </a:lnTo>
                  <a:cubicBezTo>
                    <a:pt x="19191" y="4268"/>
                    <a:pt x="19164" y="3893"/>
                    <a:pt x="18956" y="3684"/>
                  </a:cubicBezTo>
                  <a:lnTo>
                    <a:pt x="17919" y="2644"/>
                  </a:lnTo>
                  <a:cubicBezTo>
                    <a:pt x="17719" y="2444"/>
                    <a:pt x="17323" y="2416"/>
                    <a:pt x="17096" y="2585"/>
                  </a:cubicBezTo>
                  <a:lnTo>
                    <a:pt x="15872" y="3497"/>
                  </a:lnTo>
                  <a:cubicBezTo>
                    <a:pt x="14804" y="2754"/>
                    <a:pt x="13612" y="2268"/>
                    <a:pt x="12381" y="2047"/>
                  </a:cubicBezTo>
                  <a:lnTo>
                    <a:pt x="12158" y="538"/>
                  </a:lnTo>
                  <a:cubicBezTo>
                    <a:pt x="12115" y="246"/>
                    <a:pt x="11829" y="0"/>
                    <a:pt x="11534" y="0"/>
                  </a:cubicBezTo>
                  <a:lnTo>
                    <a:pt x="10066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4C4C4C"/>
                  </a:solidFill>
                </a:defRPr>
              </a:pPr>
              <a:endParaRPr sz="5063" dirty="0">
                <a:latin typeface="Lato Light" panose="020F050202020403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ECBC203-6116-48C6-9D38-CF4B61B2A2CC}"/>
                </a:ext>
              </a:extLst>
            </p:cNvPr>
            <p:cNvSpPr txBox="1"/>
            <p:nvPr/>
          </p:nvSpPr>
          <p:spPr>
            <a:xfrm>
              <a:off x="526448" y="2388492"/>
              <a:ext cx="1774919" cy="5840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WHAT?</a:t>
              </a:r>
              <a:endParaRPr lang="en-US" sz="7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E7C4370-74A0-41FF-BBD7-FA13E833F904}"/>
              </a:ext>
            </a:extLst>
          </p:cNvPr>
          <p:cNvSpPr txBox="1"/>
          <p:nvPr/>
        </p:nvSpPr>
        <p:spPr>
          <a:xfrm>
            <a:off x="6118281" y="1463038"/>
            <a:ext cx="607371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CH" sz="4000" dirty="0"/>
              <a:t>Waiters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000" dirty="0"/>
              <a:t>Digitalization</a:t>
            </a:r>
          </a:p>
          <a:p>
            <a:pPr marL="914400" indent="-914400">
              <a:buFont typeface="+mj-lt"/>
              <a:buAutoNum type="arabicPeriod"/>
            </a:pPr>
            <a:r>
              <a:rPr lang="de-CH" sz="4000" dirty="0"/>
              <a:t>N</a:t>
            </a:r>
            <a:r>
              <a:rPr lang="en-CH" sz="4000" dirty="0"/>
              <a:t>o Hu</a:t>
            </a:r>
            <a:r>
              <a:rPr lang="de-CH" sz="4000" dirty="0"/>
              <a:t>m</a:t>
            </a:r>
            <a:r>
              <a:rPr lang="en-CH" sz="4000" dirty="0"/>
              <a:t>a</a:t>
            </a:r>
            <a:r>
              <a:rPr lang="de-CH" sz="4000" dirty="0"/>
              <a:t>n</a:t>
            </a:r>
            <a:r>
              <a:rPr lang="en-CH" sz="4000" dirty="0"/>
              <a:t> </a:t>
            </a:r>
            <a:r>
              <a:rPr lang="de-CH" sz="4000" dirty="0"/>
              <a:t>Involvement</a:t>
            </a:r>
            <a:endParaRPr lang="en-CH" sz="4000" dirty="0"/>
          </a:p>
          <a:p>
            <a:pPr marL="914400" indent="-914400">
              <a:buFont typeface="+mj-lt"/>
              <a:buAutoNum type="arabicPeriod"/>
            </a:pPr>
            <a:r>
              <a:rPr lang="en-CH" sz="4000" dirty="0"/>
              <a:t>Order Tools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000" dirty="0"/>
              <a:t>Menu/Time/Restaurant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000" dirty="0"/>
              <a:t>Track Orders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0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612203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Y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3776924" y="639128"/>
              <a:ext cx="46381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B6EA6DF-CC72-48D3-AAFF-46D63C421C81}"/>
              </a:ext>
            </a:extLst>
          </p:cNvPr>
          <p:cNvGrpSpPr/>
          <p:nvPr/>
        </p:nvGrpSpPr>
        <p:grpSpPr>
          <a:xfrm>
            <a:off x="1174138" y="1363125"/>
            <a:ext cx="4792884" cy="4792883"/>
            <a:chOff x="251394" y="1513993"/>
            <a:chExt cx="2331973" cy="2331973"/>
          </a:xfrm>
        </p:grpSpPr>
        <p:sp>
          <p:nvSpPr>
            <p:cNvPr id="10" name="Shape 4567">
              <a:extLst>
                <a:ext uri="{FF2B5EF4-FFF2-40B4-BE49-F238E27FC236}">
                  <a16:creationId xmlns:a16="http://schemas.microsoft.com/office/drawing/2014/main" id="{654E5FA5-86B9-4BF7-941D-CEB7D2F130E5}"/>
                </a:ext>
              </a:extLst>
            </p:cNvPr>
            <p:cNvSpPr/>
            <p:nvPr/>
          </p:nvSpPr>
          <p:spPr>
            <a:xfrm>
              <a:off x="251394" y="1513993"/>
              <a:ext cx="2331973" cy="233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66" y="0"/>
                  </a:moveTo>
                  <a:cubicBezTo>
                    <a:pt x="9771" y="0"/>
                    <a:pt x="9485" y="246"/>
                    <a:pt x="9442" y="538"/>
                  </a:cubicBezTo>
                  <a:lnTo>
                    <a:pt x="9222" y="2047"/>
                  </a:lnTo>
                  <a:cubicBezTo>
                    <a:pt x="7990" y="2268"/>
                    <a:pt x="6797" y="2754"/>
                    <a:pt x="5728" y="3497"/>
                  </a:cubicBezTo>
                  <a:lnTo>
                    <a:pt x="4504" y="2585"/>
                  </a:lnTo>
                  <a:cubicBezTo>
                    <a:pt x="4277" y="2415"/>
                    <a:pt x="3882" y="2444"/>
                    <a:pt x="3681" y="2644"/>
                  </a:cubicBezTo>
                  <a:lnTo>
                    <a:pt x="2644" y="3681"/>
                  </a:lnTo>
                  <a:cubicBezTo>
                    <a:pt x="2436" y="3890"/>
                    <a:pt x="2409" y="4268"/>
                    <a:pt x="2585" y="4504"/>
                  </a:cubicBezTo>
                  <a:lnTo>
                    <a:pt x="3497" y="5728"/>
                  </a:lnTo>
                  <a:cubicBezTo>
                    <a:pt x="2754" y="6797"/>
                    <a:pt x="2268" y="7990"/>
                    <a:pt x="2047" y="9222"/>
                  </a:cubicBezTo>
                  <a:lnTo>
                    <a:pt x="538" y="9442"/>
                  </a:lnTo>
                  <a:cubicBezTo>
                    <a:pt x="246" y="9485"/>
                    <a:pt x="0" y="9771"/>
                    <a:pt x="0" y="10066"/>
                  </a:cubicBezTo>
                  <a:lnTo>
                    <a:pt x="0" y="11534"/>
                  </a:lnTo>
                  <a:cubicBezTo>
                    <a:pt x="0" y="11829"/>
                    <a:pt x="246" y="12115"/>
                    <a:pt x="538" y="12158"/>
                  </a:cubicBezTo>
                  <a:lnTo>
                    <a:pt x="2047" y="12378"/>
                  </a:lnTo>
                  <a:cubicBezTo>
                    <a:pt x="2268" y="13610"/>
                    <a:pt x="2754" y="14803"/>
                    <a:pt x="3497" y="15872"/>
                  </a:cubicBezTo>
                  <a:lnTo>
                    <a:pt x="2585" y="17096"/>
                  </a:lnTo>
                  <a:cubicBezTo>
                    <a:pt x="2409" y="17333"/>
                    <a:pt x="2435" y="17707"/>
                    <a:pt x="2644" y="17916"/>
                  </a:cubicBezTo>
                  <a:lnTo>
                    <a:pt x="3681" y="18956"/>
                  </a:lnTo>
                  <a:cubicBezTo>
                    <a:pt x="3882" y="19156"/>
                    <a:pt x="4277" y="19185"/>
                    <a:pt x="4504" y="19015"/>
                  </a:cubicBezTo>
                  <a:lnTo>
                    <a:pt x="5731" y="18103"/>
                  </a:lnTo>
                  <a:cubicBezTo>
                    <a:pt x="6799" y="18846"/>
                    <a:pt x="7990" y="19332"/>
                    <a:pt x="9222" y="19553"/>
                  </a:cubicBezTo>
                  <a:lnTo>
                    <a:pt x="9442" y="21062"/>
                  </a:lnTo>
                  <a:cubicBezTo>
                    <a:pt x="9485" y="21354"/>
                    <a:pt x="9771" y="21600"/>
                    <a:pt x="10066" y="21600"/>
                  </a:cubicBezTo>
                  <a:lnTo>
                    <a:pt x="11534" y="21600"/>
                  </a:lnTo>
                  <a:cubicBezTo>
                    <a:pt x="11829" y="21600"/>
                    <a:pt x="12115" y="21354"/>
                    <a:pt x="12158" y="21062"/>
                  </a:cubicBezTo>
                  <a:lnTo>
                    <a:pt x="12381" y="19553"/>
                  </a:lnTo>
                  <a:cubicBezTo>
                    <a:pt x="13612" y="19332"/>
                    <a:pt x="14802" y="18845"/>
                    <a:pt x="15869" y="18103"/>
                  </a:cubicBezTo>
                  <a:lnTo>
                    <a:pt x="17096" y="19015"/>
                  </a:lnTo>
                  <a:cubicBezTo>
                    <a:pt x="17196" y="19090"/>
                    <a:pt x="17329" y="19131"/>
                    <a:pt x="17467" y="19131"/>
                  </a:cubicBezTo>
                  <a:cubicBezTo>
                    <a:pt x="17642" y="19131"/>
                    <a:pt x="17807" y="19067"/>
                    <a:pt x="17919" y="18956"/>
                  </a:cubicBezTo>
                  <a:lnTo>
                    <a:pt x="18956" y="17919"/>
                  </a:lnTo>
                  <a:cubicBezTo>
                    <a:pt x="19164" y="17710"/>
                    <a:pt x="19191" y="17332"/>
                    <a:pt x="19015" y="17096"/>
                  </a:cubicBezTo>
                  <a:lnTo>
                    <a:pt x="18103" y="15872"/>
                  </a:lnTo>
                  <a:cubicBezTo>
                    <a:pt x="18846" y="14803"/>
                    <a:pt x="19332" y="13610"/>
                    <a:pt x="19553" y="12378"/>
                  </a:cubicBezTo>
                  <a:lnTo>
                    <a:pt x="21062" y="12158"/>
                  </a:lnTo>
                  <a:cubicBezTo>
                    <a:pt x="21354" y="12115"/>
                    <a:pt x="21600" y="11829"/>
                    <a:pt x="21600" y="11534"/>
                  </a:cubicBezTo>
                  <a:lnTo>
                    <a:pt x="21600" y="10066"/>
                  </a:lnTo>
                  <a:cubicBezTo>
                    <a:pt x="21600" y="9771"/>
                    <a:pt x="21354" y="9485"/>
                    <a:pt x="21062" y="9442"/>
                  </a:cubicBezTo>
                  <a:lnTo>
                    <a:pt x="19553" y="9222"/>
                  </a:lnTo>
                  <a:cubicBezTo>
                    <a:pt x="19332" y="7990"/>
                    <a:pt x="18846" y="6797"/>
                    <a:pt x="18103" y="5728"/>
                  </a:cubicBezTo>
                  <a:lnTo>
                    <a:pt x="19015" y="4504"/>
                  </a:lnTo>
                  <a:cubicBezTo>
                    <a:pt x="19191" y="4268"/>
                    <a:pt x="19164" y="3893"/>
                    <a:pt x="18956" y="3684"/>
                  </a:cubicBezTo>
                  <a:lnTo>
                    <a:pt x="17919" y="2644"/>
                  </a:lnTo>
                  <a:cubicBezTo>
                    <a:pt x="17719" y="2444"/>
                    <a:pt x="17323" y="2416"/>
                    <a:pt x="17096" y="2585"/>
                  </a:cubicBezTo>
                  <a:lnTo>
                    <a:pt x="15872" y="3497"/>
                  </a:lnTo>
                  <a:cubicBezTo>
                    <a:pt x="14804" y="2754"/>
                    <a:pt x="13612" y="2268"/>
                    <a:pt x="12381" y="2047"/>
                  </a:cubicBezTo>
                  <a:lnTo>
                    <a:pt x="12158" y="538"/>
                  </a:lnTo>
                  <a:cubicBezTo>
                    <a:pt x="12115" y="246"/>
                    <a:pt x="11829" y="0"/>
                    <a:pt x="11534" y="0"/>
                  </a:cubicBezTo>
                  <a:lnTo>
                    <a:pt x="10066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4C4C4C"/>
                  </a:solidFill>
                </a:defRPr>
              </a:pPr>
              <a:endParaRPr sz="5063" dirty="0">
                <a:latin typeface="Lato Light" panose="020F050202020403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ECBC203-6116-48C6-9D38-CF4B61B2A2CC}"/>
                </a:ext>
              </a:extLst>
            </p:cNvPr>
            <p:cNvSpPr txBox="1"/>
            <p:nvPr/>
          </p:nvSpPr>
          <p:spPr>
            <a:xfrm>
              <a:off x="526448" y="2388492"/>
              <a:ext cx="1774919" cy="5840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WH</a:t>
              </a:r>
              <a:r>
                <a:rPr lang="de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Y</a:t>
              </a:r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?</a:t>
              </a:r>
              <a:endParaRPr lang="en-US" sz="7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F637933-1E06-41DE-8F55-08D0DCFED4D6}"/>
              </a:ext>
            </a:extLst>
          </p:cNvPr>
          <p:cNvSpPr txBox="1"/>
          <p:nvPr/>
        </p:nvSpPr>
        <p:spPr>
          <a:xfrm>
            <a:off x="6118281" y="1463038"/>
            <a:ext cx="61924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CH" sz="4000" dirty="0"/>
              <a:t>T</a:t>
            </a:r>
            <a:r>
              <a:rPr lang="de-CH" sz="4000" dirty="0"/>
              <a:t>o</a:t>
            </a:r>
            <a:r>
              <a:rPr lang="en-CH" sz="4000" dirty="0"/>
              <a:t>d</a:t>
            </a:r>
            <a:r>
              <a:rPr lang="de-CH" sz="4000" dirty="0"/>
              <a:t>a</a:t>
            </a:r>
            <a:r>
              <a:rPr lang="en-CH" sz="4000" dirty="0"/>
              <a:t>y`s World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000" dirty="0"/>
              <a:t>Increase Profit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000" dirty="0"/>
              <a:t>Customer Satisfaction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000" dirty="0"/>
              <a:t>User Friendly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000" dirty="0"/>
              <a:t>Increase of online usage</a:t>
            </a:r>
          </a:p>
        </p:txBody>
      </p:sp>
    </p:spTree>
    <p:extLst>
      <p:ext uri="{BB962C8B-B14F-4D97-AF65-F5344CB8AC3E}">
        <p14:creationId xmlns:p14="http://schemas.microsoft.com/office/powerpoint/2010/main" val="4010044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Y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3776924" y="639128"/>
              <a:ext cx="46381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pic>
        <p:nvPicPr>
          <p:cNvPr id="13" name="Google Shape;113;p17">
            <a:extLst>
              <a:ext uri="{FF2B5EF4-FFF2-40B4-BE49-F238E27FC236}">
                <a16:creationId xmlns:a16="http://schemas.microsoft.com/office/drawing/2014/main" id="{5290ADAB-02A4-4247-94AA-B274E1742D7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89425" y="2003825"/>
            <a:ext cx="10468386" cy="406833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11;p17">
            <a:extLst>
              <a:ext uri="{FF2B5EF4-FFF2-40B4-BE49-F238E27FC236}">
                <a16:creationId xmlns:a16="http://schemas.microsoft.com/office/drawing/2014/main" id="{367E8BF3-3C8A-4C5D-B484-49C9B5D50D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16075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Statistics</a:t>
            </a:r>
            <a:r>
              <a:rPr lang="en-CH" sz="4000" dirty="0"/>
              <a:t> </a:t>
            </a:r>
            <a:r>
              <a:rPr lang="en" sz="4000" dirty="0"/>
              <a:t>/</a:t>
            </a:r>
            <a:r>
              <a:rPr lang="en-CH" sz="4000" dirty="0"/>
              <a:t> </a:t>
            </a:r>
            <a:r>
              <a:rPr lang="en" sz="4000" dirty="0"/>
              <a:t>charts</a:t>
            </a:r>
            <a:r>
              <a:rPr lang="en-CH" sz="4000" dirty="0"/>
              <a:t> </a:t>
            </a:r>
            <a:r>
              <a:rPr lang="en" sz="4000" dirty="0"/>
              <a:t>of customer</a:t>
            </a:r>
            <a:endParaRPr sz="4000" dirty="0"/>
          </a:p>
        </p:txBody>
      </p:sp>
      <p:sp>
        <p:nvSpPr>
          <p:cNvPr id="16" name="Shape 4575">
            <a:extLst>
              <a:ext uri="{FF2B5EF4-FFF2-40B4-BE49-F238E27FC236}">
                <a16:creationId xmlns:a16="http://schemas.microsoft.com/office/drawing/2014/main" id="{75231573-5C39-4DC6-B546-53C4E83E4135}"/>
              </a:ext>
            </a:extLst>
          </p:cNvPr>
          <p:cNvSpPr/>
          <p:nvPr/>
        </p:nvSpPr>
        <p:spPr>
          <a:xfrm>
            <a:off x="8759058" y="2243763"/>
            <a:ext cx="2331973" cy="23319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66" y="0"/>
                </a:moveTo>
                <a:cubicBezTo>
                  <a:pt x="9771" y="0"/>
                  <a:pt x="9485" y="246"/>
                  <a:pt x="9442" y="538"/>
                </a:cubicBezTo>
                <a:lnTo>
                  <a:pt x="9222" y="2047"/>
                </a:lnTo>
                <a:cubicBezTo>
                  <a:pt x="7990" y="2268"/>
                  <a:pt x="6797" y="2754"/>
                  <a:pt x="5728" y="3497"/>
                </a:cubicBezTo>
                <a:lnTo>
                  <a:pt x="4504" y="2585"/>
                </a:lnTo>
                <a:cubicBezTo>
                  <a:pt x="4277" y="2415"/>
                  <a:pt x="3882" y="2444"/>
                  <a:pt x="3681" y="2644"/>
                </a:cubicBezTo>
                <a:lnTo>
                  <a:pt x="2644" y="3681"/>
                </a:lnTo>
                <a:cubicBezTo>
                  <a:pt x="2436" y="3890"/>
                  <a:pt x="2409" y="4268"/>
                  <a:pt x="2585" y="4504"/>
                </a:cubicBezTo>
                <a:lnTo>
                  <a:pt x="3497" y="5728"/>
                </a:lnTo>
                <a:cubicBezTo>
                  <a:pt x="2754" y="6797"/>
                  <a:pt x="2268" y="7990"/>
                  <a:pt x="2047" y="9222"/>
                </a:cubicBezTo>
                <a:lnTo>
                  <a:pt x="538" y="9442"/>
                </a:lnTo>
                <a:cubicBezTo>
                  <a:pt x="246" y="9485"/>
                  <a:pt x="0" y="9771"/>
                  <a:pt x="0" y="10066"/>
                </a:cubicBezTo>
                <a:lnTo>
                  <a:pt x="0" y="11534"/>
                </a:lnTo>
                <a:cubicBezTo>
                  <a:pt x="0" y="11829"/>
                  <a:pt x="246" y="12115"/>
                  <a:pt x="538" y="12158"/>
                </a:cubicBezTo>
                <a:lnTo>
                  <a:pt x="2047" y="12378"/>
                </a:lnTo>
                <a:cubicBezTo>
                  <a:pt x="2268" y="13610"/>
                  <a:pt x="2754" y="14803"/>
                  <a:pt x="3497" y="15872"/>
                </a:cubicBezTo>
                <a:lnTo>
                  <a:pt x="2585" y="17096"/>
                </a:lnTo>
                <a:cubicBezTo>
                  <a:pt x="2409" y="17333"/>
                  <a:pt x="2435" y="17707"/>
                  <a:pt x="2644" y="17916"/>
                </a:cubicBezTo>
                <a:lnTo>
                  <a:pt x="3681" y="18956"/>
                </a:lnTo>
                <a:cubicBezTo>
                  <a:pt x="3882" y="19156"/>
                  <a:pt x="4277" y="19185"/>
                  <a:pt x="4504" y="19015"/>
                </a:cubicBezTo>
                <a:lnTo>
                  <a:pt x="5731" y="18103"/>
                </a:lnTo>
                <a:cubicBezTo>
                  <a:pt x="6799" y="18846"/>
                  <a:pt x="7990" y="19332"/>
                  <a:pt x="9222" y="19553"/>
                </a:cubicBezTo>
                <a:lnTo>
                  <a:pt x="9442" y="21062"/>
                </a:lnTo>
                <a:cubicBezTo>
                  <a:pt x="9485" y="21354"/>
                  <a:pt x="9771" y="21600"/>
                  <a:pt x="10066" y="21600"/>
                </a:cubicBezTo>
                <a:lnTo>
                  <a:pt x="11534" y="21600"/>
                </a:lnTo>
                <a:cubicBezTo>
                  <a:pt x="11829" y="21600"/>
                  <a:pt x="12115" y="21354"/>
                  <a:pt x="12158" y="21062"/>
                </a:cubicBezTo>
                <a:lnTo>
                  <a:pt x="12381" y="19553"/>
                </a:lnTo>
                <a:cubicBezTo>
                  <a:pt x="13612" y="19332"/>
                  <a:pt x="14802" y="18845"/>
                  <a:pt x="15869" y="18103"/>
                </a:cubicBezTo>
                <a:lnTo>
                  <a:pt x="17096" y="19015"/>
                </a:lnTo>
                <a:cubicBezTo>
                  <a:pt x="17196" y="19090"/>
                  <a:pt x="17329" y="19131"/>
                  <a:pt x="17467" y="19131"/>
                </a:cubicBezTo>
                <a:cubicBezTo>
                  <a:pt x="17642" y="19131"/>
                  <a:pt x="17807" y="19067"/>
                  <a:pt x="17919" y="18956"/>
                </a:cubicBezTo>
                <a:lnTo>
                  <a:pt x="18956" y="17919"/>
                </a:lnTo>
                <a:cubicBezTo>
                  <a:pt x="19164" y="17710"/>
                  <a:pt x="19191" y="17332"/>
                  <a:pt x="19015" y="17096"/>
                </a:cubicBezTo>
                <a:lnTo>
                  <a:pt x="18103" y="15872"/>
                </a:lnTo>
                <a:cubicBezTo>
                  <a:pt x="18846" y="14803"/>
                  <a:pt x="19332" y="13610"/>
                  <a:pt x="19553" y="12378"/>
                </a:cubicBezTo>
                <a:lnTo>
                  <a:pt x="21062" y="12158"/>
                </a:lnTo>
                <a:cubicBezTo>
                  <a:pt x="21354" y="12115"/>
                  <a:pt x="21600" y="11829"/>
                  <a:pt x="21600" y="11534"/>
                </a:cubicBezTo>
                <a:lnTo>
                  <a:pt x="21600" y="10066"/>
                </a:lnTo>
                <a:cubicBezTo>
                  <a:pt x="21600" y="9771"/>
                  <a:pt x="21354" y="9485"/>
                  <a:pt x="21062" y="9442"/>
                </a:cubicBezTo>
                <a:lnTo>
                  <a:pt x="19553" y="9222"/>
                </a:lnTo>
                <a:cubicBezTo>
                  <a:pt x="19332" y="7990"/>
                  <a:pt x="18846" y="6797"/>
                  <a:pt x="18103" y="5728"/>
                </a:cubicBezTo>
                <a:lnTo>
                  <a:pt x="19015" y="4504"/>
                </a:lnTo>
                <a:cubicBezTo>
                  <a:pt x="19191" y="4268"/>
                  <a:pt x="19164" y="3893"/>
                  <a:pt x="18956" y="3684"/>
                </a:cubicBezTo>
                <a:lnTo>
                  <a:pt x="17919" y="2644"/>
                </a:lnTo>
                <a:cubicBezTo>
                  <a:pt x="17719" y="2444"/>
                  <a:pt x="17323" y="2416"/>
                  <a:pt x="17096" y="2585"/>
                </a:cubicBezTo>
                <a:lnTo>
                  <a:pt x="15872" y="3497"/>
                </a:lnTo>
                <a:cubicBezTo>
                  <a:pt x="14804" y="2754"/>
                  <a:pt x="13612" y="2268"/>
                  <a:pt x="12381" y="2047"/>
                </a:cubicBezTo>
                <a:lnTo>
                  <a:pt x="12158" y="538"/>
                </a:lnTo>
                <a:cubicBezTo>
                  <a:pt x="12115" y="246"/>
                  <a:pt x="11829" y="0"/>
                  <a:pt x="11534" y="0"/>
                </a:cubicBezTo>
                <a:lnTo>
                  <a:pt x="10066" y="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5063" dirty="0">
              <a:latin typeface="Lato Light" panose="020F050202020403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24054C-877A-408A-B0A1-635AB351D64F}"/>
              </a:ext>
            </a:extLst>
          </p:cNvPr>
          <p:cNvSpPr txBox="1"/>
          <p:nvPr/>
        </p:nvSpPr>
        <p:spPr>
          <a:xfrm>
            <a:off x="9314940" y="3136612"/>
            <a:ext cx="1220207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CH" sz="3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WH</a:t>
            </a:r>
            <a:r>
              <a:rPr lang="de-CH" sz="3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Y</a:t>
            </a:r>
            <a:r>
              <a:rPr lang="en-CH" sz="3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?</a:t>
            </a:r>
            <a:endParaRPr lang="en-US" sz="3200" b="1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6048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Y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3776924" y="639128"/>
              <a:ext cx="46381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B6EA6DF-CC72-48D3-AAFF-46D63C421C81}"/>
              </a:ext>
            </a:extLst>
          </p:cNvPr>
          <p:cNvGrpSpPr/>
          <p:nvPr/>
        </p:nvGrpSpPr>
        <p:grpSpPr>
          <a:xfrm>
            <a:off x="1174138" y="1357663"/>
            <a:ext cx="4792884" cy="4792883"/>
            <a:chOff x="251394" y="1513993"/>
            <a:chExt cx="2331973" cy="2331973"/>
          </a:xfrm>
        </p:grpSpPr>
        <p:sp>
          <p:nvSpPr>
            <p:cNvPr id="10" name="Shape 4567">
              <a:extLst>
                <a:ext uri="{FF2B5EF4-FFF2-40B4-BE49-F238E27FC236}">
                  <a16:creationId xmlns:a16="http://schemas.microsoft.com/office/drawing/2014/main" id="{654E5FA5-86B9-4BF7-941D-CEB7D2F130E5}"/>
                </a:ext>
              </a:extLst>
            </p:cNvPr>
            <p:cNvSpPr/>
            <p:nvPr/>
          </p:nvSpPr>
          <p:spPr>
            <a:xfrm>
              <a:off x="251394" y="1513993"/>
              <a:ext cx="2331973" cy="233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66" y="0"/>
                  </a:moveTo>
                  <a:cubicBezTo>
                    <a:pt x="9771" y="0"/>
                    <a:pt x="9485" y="246"/>
                    <a:pt x="9442" y="538"/>
                  </a:cubicBezTo>
                  <a:lnTo>
                    <a:pt x="9222" y="2047"/>
                  </a:lnTo>
                  <a:cubicBezTo>
                    <a:pt x="7990" y="2268"/>
                    <a:pt x="6797" y="2754"/>
                    <a:pt x="5728" y="3497"/>
                  </a:cubicBezTo>
                  <a:lnTo>
                    <a:pt x="4504" y="2585"/>
                  </a:lnTo>
                  <a:cubicBezTo>
                    <a:pt x="4277" y="2415"/>
                    <a:pt x="3882" y="2444"/>
                    <a:pt x="3681" y="2644"/>
                  </a:cubicBezTo>
                  <a:lnTo>
                    <a:pt x="2644" y="3681"/>
                  </a:lnTo>
                  <a:cubicBezTo>
                    <a:pt x="2436" y="3890"/>
                    <a:pt x="2409" y="4268"/>
                    <a:pt x="2585" y="4504"/>
                  </a:cubicBezTo>
                  <a:lnTo>
                    <a:pt x="3497" y="5728"/>
                  </a:lnTo>
                  <a:cubicBezTo>
                    <a:pt x="2754" y="6797"/>
                    <a:pt x="2268" y="7990"/>
                    <a:pt x="2047" y="9222"/>
                  </a:cubicBezTo>
                  <a:lnTo>
                    <a:pt x="538" y="9442"/>
                  </a:lnTo>
                  <a:cubicBezTo>
                    <a:pt x="246" y="9485"/>
                    <a:pt x="0" y="9771"/>
                    <a:pt x="0" y="10066"/>
                  </a:cubicBezTo>
                  <a:lnTo>
                    <a:pt x="0" y="11534"/>
                  </a:lnTo>
                  <a:cubicBezTo>
                    <a:pt x="0" y="11829"/>
                    <a:pt x="246" y="12115"/>
                    <a:pt x="538" y="12158"/>
                  </a:cubicBezTo>
                  <a:lnTo>
                    <a:pt x="2047" y="12378"/>
                  </a:lnTo>
                  <a:cubicBezTo>
                    <a:pt x="2268" y="13610"/>
                    <a:pt x="2754" y="14803"/>
                    <a:pt x="3497" y="15872"/>
                  </a:cubicBezTo>
                  <a:lnTo>
                    <a:pt x="2585" y="17096"/>
                  </a:lnTo>
                  <a:cubicBezTo>
                    <a:pt x="2409" y="17333"/>
                    <a:pt x="2435" y="17707"/>
                    <a:pt x="2644" y="17916"/>
                  </a:cubicBezTo>
                  <a:lnTo>
                    <a:pt x="3681" y="18956"/>
                  </a:lnTo>
                  <a:cubicBezTo>
                    <a:pt x="3882" y="19156"/>
                    <a:pt x="4277" y="19185"/>
                    <a:pt x="4504" y="19015"/>
                  </a:cubicBezTo>
                  <a:lnTo>
                    <a:pt x="5731" y="18103"/>
                  </a:lnTo>
                  <a:cubicBezTo>
                    <a:pt x="6799" y="18846"/>
                    <a:pt x="7990" y="19332"/>
                    <a:pt x="9222" y="19553"/>
                  </a:cubicBezTo>
                  <a:lnTo>
                    <a:pt x="9442" y="21062"/>
                  </a:lnTo>
                  <a:cubicBezTo>
                    <a:pt x="9485" y="21354"/>
                    <a:pt x="9771" y="21600"/>
                    <a:pt x="10066" y="21600"/>
                  </a:cubicBezTo>
                  <a:lnTo>
                    <a:pt x="11534" y="21600"/>
                  </a:lnTo>
                  <a:cubicBezTo>
                    <a:pt x="11829" y="21600"/>
                    <a:pt x="12115" y="21354"/>
                    <a:pt x="12158" y="21062"/>
                  </a:cubicBezTo>
                  <a:lnTo>
                    <a:pt x="12381" y="19553"/>
                  </a:lnTo>
                  <a:cubicBezTo>
                    <a:pt x="13612" y="19332"/>
                    <a:pt x="14802" y="18845"/>
                    <a:pt x="15869" y="18103"/>
                  </a:cubicBezTo>
                  <a:lnTo>
                    <a:pt x="17096" y="19015"/>
                  </a:lnTo>
                  <a:cubicBezTo>
                    <a:pt x="17196" y="19090"/>
                    <a:pt x="17329" y="19131"/>
                    <a:pt x="17467" y="19131"/>
                  </a:cubicBezTo>
                  <a:cubicBezTo>
                    <a:pt x="17642" y="19131"/>
                    <a:pt x="17807" y="19067"/>
                    <a:pt x="17919" y="18956"/>
                  </a:cubicBezTo>
                  <a:lnTo>
                    <a:pt x="18956" y="17919"/>
                  </a:lnTo>
                  <a:cubicBezTo>
                    <a:pt x="19164" y="17710"/>
                    <a:pt x="19191" y="17332"/>
                    <a:pt x="19015" y="17096"/>
                  </a:cubicBezTo>
                  <a:lnTo>
                    <a:pt x="18103" y="15872"/>
                  </a:lnTo>
                  <a:cubicBezTo>
                    <a:pt x="18846" y="14803"/>
                    <a:pt x="19332" y="13610"/>
                    <a:pt x="19553" y="12378"/>
                  </a:cubicBezTo>
                  <a:lnTo>
                    <a:pt x="21062" y="12158"/>
                  </a:lnTo>
                  <a:cubicBezTo>
                    <a:pt x="21354" y="12115"/>
                    <a:pt x="21600" y="11829"/>
                    <a:pt x="21600" y="11534"/>
                  </a:cubicBezTo>
                  <a:lnTo>
                    <a:pt x="21600" y="10066"/>
                  </a:lnTo>
                  <a:cubicBezTo>
                    <a:pt x="21600" y="9771"/>
                    <a:pt x="21354" y="9485"/>
                    <a:pt x="21062" y="9442"/>
                  </a:cubicBezTo>
                  <a:lnTo>
                    <a:pt x="19553" y="9222"/>
                  </a:lnTo>
                  <a:cubicBezTo>
                    <a:pt x="19332" y="7990"/>
                    <a:pt x="18846" y="6797"/>
                    <a:pt x="18103" y="5728"/>
                  </a:cubicBezTo>
                  <a:lnTo>
                    <a:pt x="19015" y="4504"/>
                  </a:lnTo>
                  <a:cubicBezTo>
                    <a:pt x="19191" y="4268"/>
                    <a:pt x="19164" y="3893"/>
                    <a:pt x="18956" y="3684"/>
                  </a:cubicBezTo>
                  <a:lnTo>
                    <a:pt x="17919" y="2644"/>
                  </a:lnTo>
                  <a:cubicBezTo>
                    <a:pt x="17719" y="2444"/>
                    <a:pt x="17323" y="2416"/>
                    <a:pt x="17096" y="2585"/>
                  </a:cubicBezTo>
                  <a:lnTo>
                    <a:pt x="15872" y="3497"/>
                  </a:lnTo>
                  <a:cubicBezTo>
                    <a:pt x="14804" y="2754"/>
                    <a:pt x="13612" y="2268"/>
                    <a:pt x="12381" y="2047"/>
                  </a:cubicBezTo>
                  <a:lnTo>
                    <a:pt x="12158" y="538"/>
                  </a:lnTo>
                  <a:cubicBezTo>
                    <a:pt x="12115" y="246"/>
                    <a:pt x="11829" y="0"/>
                    <a:pt x="11534" y="0"/>
                  </a:cubicBezTo>
                  <a:lnTo>
                    <a:pt x="10066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4C4C4C"/>
                  </a:solidFill>
                </a:defRPr>
              </a:pPr>
              <a:endParaRPr sz="5063" dirty="0">
                <a:latin typeface="Lato Light" panose="020F050202020403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ECBC203-6116-48C6-9D38-CF4B61B2A2CC}"/>
                </a:ext>
              </a:extLst>
            </p:cNvPr>
            <p:cNvSpPr txBox="1"/>
            <p:nvPr/>
          </p:nvSpPr>
          <p:spPr>
            <a:xfrm>
              <a:off x="526448" y="2388494"/>
              <a:ext cx="1774919" cy="5840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WHERE?</a:t>
              </a:r>
              <a:endParaRPr lang="en-US" sz="7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0732E37-074B-4A29-AF18-DD0074C1E322}"/>
              </a:ext>
            </a:extLst>
          </p:cNvPr>
          <p:cNvSpPr txBox="1"/>
          <p:nvPr/>
        </p:nvSpPr>
        <p:spPr>
          <a:xfrm>
            <a:off x="6118281" y="1463038"/>
            <a:ext cx="60737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CH" sz="4800" dirty="0"/>
              <a:t>Restaurants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Res. Chains</a:t>
            </a:r>
          </a:p>
          <a:p>
            <a:pPr marL="914400" indent="-914400">
              <a:buFont typeface="+mj-lt"/>
              <a:buAutoNum type="arabicPeriod"/>
            </a:pPr>
            <a:r>
              <a:rPr lang="de-CH" sz="4800" dirty="0"/>
              <a:t>Franchisees</a:t>
            </a:r>
            <a:endParaRPr lang="en-CH" sz="4800" dirty="0"/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Shopping Malls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Worldwide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130824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Y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3776924" y="639128"/>
              <a:ext cx="46381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B6EA6DF-CC72-48D3-AAFF-46D63C421C81}"/>
              </a:ext>
            </a:extLst>
          </p:cNvPr>
          <p:cNvGrpSpPr/>
          <p:nvPr/>
        </p:nvGrpSpPr>
        <p:grpSpPr>
          <a:xfrm>
            <a:off x="1174138" y="1357663"/>
            <a:ext cx="4792884" cy="4792883"/>
            <a:chOff x="251394" y="1513993"/>
            <a:chExt cx="2331973" cy="2331973"/>
          </a:xfrm>
        </p:grpSpPr>
        <p:sp>
          <p:nvSpPr>
            <p:cNvPr id="10" name="Shape 4567">
              <a:extLst>
                <a:ext uri="{FF2B5EF4-FFF2-40B4-BE49-F238E27FC236}">
                  <a16:creationId xmlns:a16="http://schemas.microsoft.com/office/drawing/2014/main" id="{654E5FA5-86B9-4BF7-941D-CEB7D2F130E5}"/>
                </a:ext>
              </a:extLst>
            </p:cNvPr>
            <p:cNvSpPr/>
            <p:nvPr/>
          </p:nvSpPr>
          <p:spPr>
            <a:xfrm>
              <a:off x="251394" y="1513993"/>
              <a:ext cx="2331973" cy="233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66" y="0"/>
                  </a:moveTo>
                  <a:cubicBezTo>
                    <a:pt x="9771" y="0"/>
                    <a:pt x="9485" y="246"/>
                    <a:pt x="9442" y="538"/>
                  </a:cubicBezTo>
                  <a:lnTo>
                    <a:pt x="9222" y="2047"/>
                  </a:lnTo>
                  <a:cubicBezTo>
                    <a:pt x="7990" y="2268"/>
                    <a:pt x="6797" y="2754"/>
                    <a:pt x="5728" y="3497"/>
                  </a:cubicBezTo>
                  <a:lnTo>
                    <a:pt x="4504" y="2585"/>
                  </a:lnTo>
                  <a:cubicBezTo>
                    <a:pt x="4277" y="2415"/>
                    <a:pt x="3882" y="2444"/>
                    <a:pt x="3681" y="2644"/>
                  </a:cubicBezTo>
                  <a:lnTo>
                    <a:pt x="2644" y="3681"/>
                  </a:lnTo>
                  <a:cubicBezTo>
                    <a:pt x="2436" y="3890"/>
                    <a:pt x="2409" y="4268"/>
                    <a:pt x="2585" y="4504"/>
                  </a:cubicBezTo>
                  <a:lnTo>
                    <a:pt x="3497" y="5728"/>
                  </a:lnTo>
                  <a:cubicBezTo>
                    <a:pt x="2754" y="6797"/>
                    <a:pt x="2268" y="7990"/>
                    <a:pt x="2047" y="9222"/>
                  </a:cubicBezTo>
                  <a:lnTo>
                    <a:pt x="538" y="9442"/>
                  </a:lnTo>
                  <a:cubicBezTo>
                    <a:pt x="246" y="9485"/>
                    <a:pt x="0" y="9771"/>
                    <a:pt x="0" y="10066"/>
                  </a:cubicBezTo>
                  <a:lnTo>
                    <a:pt x="0" y="11534"/>
                  </a:lnTo>
                  <a:cubicBezTo>
                    <a:pt x="0" y="11829"/>
                    <a:pt x="246" y="12115"/>
                    <a:pt x="538" y="12158"/>
                  </a:cubicBezTo>
                  <a:lnTo>
                    <a:pt x="2047" y="12378"/>
                  </a:lnTo>
                  <a:cubicBezTo>
                    <a:pt x="2268" y="13610"/>
                    <a:pt x="2754" y="14803"/>
                    <a:pt x="3497" y="15872"/>
                  </a:cubicBezTo>
                  <a:lnTo>
                    <a:pt x="2585" y="17096"/>
                  </a:lnTo>
                  <a:cubicBezTo>
                    <a:pt x="2409" y="17333"/>
                    <a:pt x="2435" y="17707"/>
                    <a:pt x="2644" y="17916"/>
                  </a:cubicBezTo>
                  <a:lnTo>
                    <a:pt x="3681" y="18956"/>
                  </a:lnTo>
                  <a:cubicBezTo>
                    <a:pt x="3882" y="19156"/>
                    <a:pt x="4277" y="19185"/>
                    <a:pt x="4504" y="19015"/>
                  </a:cubicBezTo>
                  <a:lnTo>
                    <a:pt x="5731" y="18103"/>
                  </a:lnTo>
                  <a:cubicBezTo>
                    <a:pt x="6799" y="18846"/>
                    <a:pt x="7990" y="19332"/>
                    <a:pt x="9222" y="19553"/>
                  </a:cubicBezTo>
                  <a:lnTo>
                    <a:pt x="9442" y="21062"/>
                  </a:lnTo>
                  <a:cubicBezTo>
                    <a:pt x="9485" y="21354"/>
                    <a:pt x="9771" y="21600"/>
                    <a:pt x="10066" y="21600"/>
                  </a:cubicBezTo>
                  <a:lnTo>
                    <a:pt x="11534" y="21600"/>
                  </a:lnTo>
                  <a:cubicBezTo>
                    <a:pt x="11829" y="21600"/>
                    <a:pt x="12115" y="21354"/>
                    <a:pt x="12158" y="21062"/>
                  </a:cubicBezTo>
                  <a:lnTo>
                    <a:pt x="12381" y="19553"/>
                  </a:lnTo>
                  <a:cubicBezTo>
                    <a:pt x="13612" y="19332"/>
                    <a:pt x="14802" y="18845"/>
                    <a:pt x="15869" y="18103"/>
                  </a:cubicBezTo>
                  <a:lnTo>
                    <a:pt x="17096" y="19015"/>
                  </a:lnTo>
                  <a:cubicBezTo>
                    <a:pt x="17196" y="19090"/>
                    <a:pt x="17329" y="19131"/>
                    <a:pt x="17467" y="19131"/>
                  </a:cubicBezTo>
                  <a:cubicBezTo>
                    <a:pt x="17642" y="19131"/>
                    <a:pt x="17807" y="19067"/>
                    <a:pt x="17919" y="18956"/>
                  </a:cubicBezTo>
                  <a:lnTo>
                    <a:pt x="18956" y="17919"/>
                  </a:lnTo>
                  <a:cubicBezTo>
                    <a:pt x="19164" y="17710"/>
                    <a:pt x="19191" y="17332"/>
                    <a:pt x="19015" y="17096"/>
                  </a:cubicBezTo>
                  <a:lnTo>
                    <a:pt x="18103" y="15872"/>
                  </a:lnTo>
                  <a:cubicBezTo>
                    <a:pt x="18846" y="14803"/>
                    <a:pt x="19332" y="13610"/>
                    <a:pt x="19553" y="12378"/>
                  </a:cubicBezTo>
                  <a:lnTo>
                    <a:pt x="21062" y="12158"/>
                  </a:lnTo>
                  <a:cubicBezTo>
                    <a:pt x="21354" y="12115"/>
                    <a:pt x="21600" y="11829"/>
                    <a:pt x="21600" y="11534"/>
                  </a:cubicBezTo>
                  <a:lnTo>
                    <a:pt x="21600" y="10066"/>
                  </a:lnTo>
                  <a:cubicBezTo>
                    <a:pt x="21600" y="9771"/>
                    <a:pt x="21354" y="9485"/>
                    <a:pt x="21062" y="9442"/>
                  </a:cubicBezTo>
                  <a:lnTo>
                    <a:pt x="19553" y="9222"/>
                  </a:lnTo>
                  <a:cubicBezTo>
                    <a:pt x="19332" y="7990"/>
                    <a:pt x="18846" y="6797"/>
                    <a:pt x="18103" y="5728"/>
                  </a:cubicBezTo>
                  <a:lnTo>
                    <a:pt x="19015" y="4504"/>
                  </a:lnTo>
                  <a:cubicBezTo>
                    <a:pt x="19191" y="4268"/>
                    <a:pt x="19164" y="3893"/>
                    <a:pt x="18956" y="3684"/>
                  </a:cubicBezTo>
                  <a:lnTo>
                    <a:pt x="17919" y="2644"/>
                  </a:lnTo>
                  <a:cubicBezTo>
                    <a:pt x="17719" y="2444"/>
                    <a:pt x="17323" y="2416"/>
                    <a:pt x="17096" y="2585"/>
                  </a:cubicBezTo>
                  <a:lnTo>
                    <a:pt x="15872" y="3497"/>
                  </a:lnTo>
                  <a:cubicBezTo>
                    <a:pt x="14804" y="2754"/>
                    <a:pt x="13612" y="2268"/>
                    <a:pt x="12381" y="2047"/>
                  </a:cubicBezTo>
                  <a:lnTo>
                    <a:pt x="12158" y="538"/>
                  </a:lnTo>
                  <a:cubicBezTo>
                    <a:pt x="12115" y="246"/>
                    <a:pt x="11829" y="0"/>
                    <a:pt x="11534" y="0"/>
                  </a:cubicBezTo>
                  <a:lnTo>
                    <a:pt x="10066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4C4C4C"/>
                  </a:solidFill>
                </a:defRPr>
              </a:pPr>
              <a:endParaRPr sz="5063" dirty="0">
                <a:latin typeface="Lato Light" panose="020F050202020403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ECBC203-6116-48C6-9D38-CF4B61B2A2CC}"/>
                </a:ext>
              </a:extLst>
            </p:cNvPr>
            <p:cNvSpPr txBox="1"/>
            <p:nvPr/>
          </p:nvSpPr>
          <p:spPr>
            <a:xfrm>
              <a:off x="526448" y="2388492"/>
              <a:ext cx="1774919" cy="5840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HOW?</a:t>
              </a:r>
              <a:endParaRPr lang="en-US" sz="7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7A55014-A39E-4D76-B782-A91E01F02B73}"/>
              </a:ext>
            </a:extLst>
          </p:cNvPr>
          <p:cNvSpPr txBox="1"/>
          <p:nvPr/>
        </p:nvSpPr>
        <p:spPr>
          <a:xfrm>
            <a:off x="6118281" y="1463038"/>
            <a:ext cx="607371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CH" sz="4800" dirty="0"/>
              <a:t>Convenience</a:t>
            </a:r>
          </a:p>
          <a:p>
            <a:pPr marL="914400" indent="-914400">
              <a:buFont typeface="+mj-lt"/>
              <a:buAutoNum type="arabicPeriod"/>
            </a:pPr>
            <a:r>
              <a:rPr lang="de-CH" sz="4800" dirty="0"/>
              <a:t>S</a:t>
            </a:r>
            <a:r>
              <a:rPr lang="en-CH" sz="4800" dirty="0" err="1"/>
              <a:t>i</a:t>
            </a:r>
            <a:r>
              <a:rPr lang="de-CH" sz="4800" dirty="0"/>
              <a:t>m</a:t>
            </a:r>
            <a:r>
              <a:rPr lang="en-CH" sz="4800" dirty="0"/>
              <a:t>m</a:t>
            </a:r>
            <a:r>
              <a:rPr lang="de-CH" sz="4800" dirty="0"/>
              <a:t>e</a:t>
            </a:r>
            <a:r>
              <a:rPr lang="en-CH" sz="4800" dirty="0"/>
              <a:t> </a:t>
            </a:r>
            <a:r>
              <a:rPr lang="de-CH" sz="4800" dirty="0"/>
              <a:t>P</a:t>
            </a:r>
            <a:r>
              <a:rPr lang="en-CH" sz="4800" dirty="0"/>
              <a:t>l</a:t>
            </a:r>
            <a:r>
              <a:rPr lang="de-CH" sz="4800" dirty="0"/>
              <a:t>a</a:t>
            </a:r>
            <a:r>
              <a:rPr lang="en-CH" sz="4800" dirty="0"/>
              <a:t>t</a:t>
            </a:r>
            <a:r>
              <a:rPr lang="de-CH" sz="4800" dirty="0"/>
              <a:t>f</a:t>
            </a:r>
            <a:r>
              <a:rPr lang="en-CH" sz="4800" dirty="0"/>
              <a:t>o</a:t>
            </a:r>
            <a:r>
              <a:rPr lang="de-CH" sz="4800" dirty="0"/>
              <a:t>r</a:t>
            </a:r>
            <a:r>
              <a:rPr lang="en-CH" sz="4800" dirty="0"/>
              <a:t>m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Com</a:t>
            </a:r>
            <a:r>
              <a:rPr lang="de-CH" sz="4800" dirty="0"/>
              <a:t>m</a:t>
            </a:r>
            <a:r>
              <a:rPr lang="en-CH" sz="4800" dirty="0" err="1"/>
              <a:t>i</a:t>
            </a:r>
            <a:r>
              <a:rPr lang="de-CH" sz="4800" dirty="0"/>
              <a:t>s</a:t>
            </a:r>
            <a:r>
              <a:rPr lang="en-CH" sz="4800" dirty="0"/>
              <a:t>s</a:t>
            </a:r>
            <a:r>
              <a:rPr lang="de-CH" sz="4800" dirty="0"/>
              <a:t>i</a:t>
            </a:r>
            <a:r>
              <a:rPr lang="en-CH" sz="4800" dirty="0"/>
              <a:t>o</a:t>
            </a:r>
            <a:r>
              <a:rPr lang="de-CH" sz="4800" dirty="0"/>
              <a:t>n</a:t>
            </a:r>
            <a:endParaRPr lang="en-CH" sz="4800" dirty="0"/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Ads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543923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BUSINESS MODEL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4465609" y="639128"/>
              <a:ext cx="32608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033C7E-5E52-44AC-8B1B-29B29052A0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01" b="3439"/>
          <a:stretch/>
        </p:blipFill>
        <p:spPr>
          <a:xfrm>
            <a:off x="1493720" y="1291411"/>
            <a:ext cx="9204559" cy="546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707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U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4465609" y="639128"/>
              <a:ext cx="32608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5339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332</Words>
  <Application>Microsoft Office PowerPoint</Application>
  <PresentationFormat>Widescreen</PresentationFormat>
  <Paragraphs>58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Aharoni</vt:lpstr>
      <vt:lpstr>Arial</vt:lpstr>
      <vt:lpstr>Calibri</vt:lpstr>
      <vt:lpstr>Calibri Light</vt:lpstr>
      <vt:lpstr>Lato Light</vt:lpstr>
      <vt:lpstr>Poppins</vt:lpstr>
      <vt:lpstr>Office Theme</vt:lpstr>
      <vt:lpstr>ONLINE PRE ORDERING SYSTEM</vt:lpstr>
      <vt:lpstr>PowerPoint Presentation</vt:lpstr>
      <vt:lpstr>PowerPoint Presentation</vt:lpstr>
      <vt:lpstr>PowerPoint Presentation</vt:lpstr>
      <vt:lpstr>Statistics / charts of customer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PRE ORDERING SYSTEM</dc:title>
  <dc:creator>Gjonson Pjetri</dc:creator>
  <cp:lastModifiedBy>Gjonson Pjetri</cp:lastModifiedBy>
  <cp:revision>1</cp:revision>
  <dcterms:created xsi:type="dcterms:W3CDTF">2019-12-15T00:18:59Z</dcterms:created>
  <dcterms:modified xsi:type="dcterms:W3CDTF">2019-12-15T00:21:06Z</dcterms:modified>
</cp:coreProperties>
</file>